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handoutMasterIdLst>
    <p:handoutMasterId r:id="rId10"/>
  </p:handoutMasterIdLst>
  <p:sldIdLst>
    <p:sldId id="267" r:id="rId2"/>
    <p:sldId id="959" r:id="rId3"/>
    <p:sldId id="960" r:id="rId4"/>
    <p:sldId id="961" r:id="rId5"/>
    <p:sldId id="962" r:id="rId6"/>
    <p:sldId id="963" r:id="rId7"/>
    <p:sldId id="265" r:id="rId8"/>
  </p:sldIdLst>
  <p:sldSz cx="12192000" cy="6858000"/>
  <p:notesSz cx="9296400" cy="70104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3543" userDrawn="1">
          <p15:clr>
            <a:srgbClr val="A4A3A4"/>
          </p15:clr>
        </p15:guide>
        <p15:guide id="2" pos="1844" userDrawn="1">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4CE8012S21" initials="4" lastIdx="2" clrIdx="0"/>
  <p:cmAuthor id="2" name="PC16_URG" initials="P" lastIdx="1" clrIdx="1"/>
  <p:cmAuthor id="3" name="Mariana" initials="M"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42145"/>
    <a:srgbClr val="DEC9A2"/>
    <a:srgbClr val="13322B"/>
    <a:srgbClr val="FF9966"/>
    <a:srgbClr val="B38E5D"/>
    <a:srgbClr val="FF4F4F"/>
    <a:srgbClr val="1C9FBE"/>
    <a:srgbClr val="FFCC99"/>
    <a:srgbClr val="BC945A"/>
    <a:srgbClr val="691B4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FECB4D8-DB02-4DC6-A0A2-4F2EBAE1DC90}" styleName="Estilo medio 1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22838BEF-8BB2-4498-84A7-C5851F593DF1}" styleName="Estilo medio 4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D113A9D2-9D6B-4929-AA2D-F23B5EE8CBE7}" styleName="Estilo temático 2 - Énfasis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Estilo temático 2 - Énfasis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4C1A8A3-306A-4EB7-A6B1-4F7E0EB9C5D6}" styleName="Estilo medio 3 - Énfasis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5A111915-BE36-4E01-A7E5-04B1672EAD32}" styleName="Estilo claro 2 - Acento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E8B1032C-EA38-4F05-BA0D-38AFFFC7BED3}" styleName="Estilo claro 3 - Acento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E171933-4619-4E11-9A3F-F7608DF75F80}" styleName="Estilo medio 1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ED083AE6-46FA-4A59-8FB0-9F97EB10719F}" styleName="Estilo claro 3 - Acento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B344D84-9AFB-497E-A393-DC336BA19D2E}" styleName="Estilo medio 3 - Énfasis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ABFCF23-3B69-468F-B69F-88F6DE6A72F2}" styleName="Estilo medio 1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2A488322-F2BA-4B5B-9748-0D474271808F}" styleName="Estilo medio 3 - Énfasis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E269D01E-BC32-4049-B463-5C60D7B0CCD2}" styleName="Estilo temático 2 - Énfasis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Estilo temático 2 - Énfasis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46F890A9-2807-4EBB-B81D-B2AA78EC7F39}" styleName="Estilo oscuro 2 - Énfasis 5/Énfasis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AF606853-7671-496A-8E4F-DF71F8EC918B}" styleName="Estilo oscuro 1 - Énfasis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Estilo temático 1 - Énfasi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16D9F66E-5EB9-4882-86FB-DCBF35E3C3E4}" styleName="Estilo medio 4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0660B408-B3CF-4A94-85FC-2B1E0A45F4A2}" styleName="Estilo oscuro 2 - Énfasis 1/Énfasis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1EBBBCC-DAD2-459C-BE2E-F6DE35CF9A28}" styleName="Estilo oscuro 2 - Énfasis 3/Énfasis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9DCAF9ED-07DC-4A11-8D7F-57B35C25682E}" styleName="Estilo medio 1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85BE263C-DBD7-4A20-BB59-AAB30ACAA65A}" styleName="Estilo medio 3 - Énfasis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912C8C85-51F0-491E-9774-3900AFEF0FD7}" styleName="Estilo claro 2 - Acento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7292A2E-F333-43FB-9621-5CBBE7FDCDCB}" styleName="Estilo claro 2 - Acento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DA37D80-6434-44D0-A028-1B22A696006F}" styleName="Estilo claro 3 - Acento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250" autoAdjust="0"/>
    <p:restoredTop sz="92810" autoAdjust="0"/>
  </p:normalViewPr>
  <p:slideViewPr>
    <p:cSldViewPr snapToGrid="0" snapToObjects="1">
      <p:cViewPr>
        <p:scale>
          <a:sx n="60" d="100"/>
          <a:sy n="60" d="100"/>
        </p:scale>
        <p:origin x="-1446" y="-264"/>
      </p:cViewPr>
      <p:guideLst>
        <p:guide orient="horz" pos="3543"/>
        <p:guide pos="1844"/>
      </p:guideLst>
    </p:cSldViewPr>
  </p:slideViewPr>
  <p:outlineViewPr>
    <p:cViewPr>
      <p:scale>
        <a:sx n="33" d="100"/>
        <a:sy n="33" d="100"/>
      </p:scale>
      <p:origin x="0" y="0"/>
    </p:cViewPr>
  </p:outlineViewPr>
  <p:notesTextViewPr>
    <p:cViewPr>
      <p:scale>
        <a:sx n="1" d="1"/>
        <a:sy n="1" d="1"/>
      </p:scale>
      <p:origin x="0" y="0"/>
    </p:cViewPr>
  </p:notesTextViewPr>
  <p:sorterViewPr>
    <p:cViewPr>
      <p:scale>
        <a:sx n="159" d="100"/>
        <a:sy n="159" d="100"/>
      </p:scale>
      <p:origin x="0" y="0"/>
    </p:cViewPr>
  </p:sorterViewPr>
  <p:notesViewPr>
    <p:cSldViewPr snapToGrid="0" snapToObjects="1">
      <p:cViewPr varScale="1">
        <p:scale>
          <a:sx n="51" d="100"/>
          <a:sy n="51" d="100"/>
        </p:scale>
        <p:origin x="2976"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xmlns="" id="{278DAA12-8487-4EA1-A91B-B6D7604189B2}"/>
              </a:ext>
            </a:extLst>
          </p:cNvPr>
          <p:cNvSpPr>
            <a:spLocks noGrp="1"/>
          </p:cNvSpPr>
          <p:nvPr>
            <p:ph type="hdr" sz="quarter"/>
          </p:nvPr>
        </p:nvSpPr>
        <p:spPr>
          <a:xfrm>
            <a:off x="2" y="1"/>
            <a:ext cx="4029453" cy="351977"/>
          </a:xfrm>
          <a:prstGeom prst="rect">
            <a:avLst/>
          </a:prstGeom>
        </p:spPr>
        <p:txBody>
          <a:bodyPr vert="horz" lIns="91129" tIns="45565" rIns="91129" bIns="45565" rtlCol="0"/>
          <a:lstStyle>
            <a:lvl1pPr algn="l">
              <a:defRPr sz="1200"/>
            </a:lvl1pPr>
          </a:lstStyle>
          <a:p>
            <a:endParaRPr lang="es-MX"/>
          </a:p>
        </p:txBody>
      </p:sp>
      <p:sp>
        <p:nvSpPr>
          <p:cNvPr id="3" name="Marcador de fecha 2">
            <a:extLst>
              <a:ext uri="{FF2B5EF4-FFF2-40B4-BE49-F238E27FC236}">
                <a16:creationId xmlns:a16="http://schemas.microsoft.com/office/drawing/2014/main" xmlns="" id="{29AEE757-6F9F-4A76-A164-2F7A3285F4ED}"/>
              </a:ext>
            </a:extLst>
          </p:cNvPr>
          <p:cNvSpPr>
            <a:spLocks noGrp="1"/>
          </p:cNvSpPr>
          <p:nvPr>
            <p:ph type="dt" sz="quarter" idx="1"/>
          </p:nvPr>
        </p:nvSpPr>
        <p:spPr>
          <a:xfrm>
            <a:off x="5264779" y="1"/>
            <a:ext cx="4029453" cy="351977"/>
          </a:xfrm>
          <a:prstGeom prst="rect">
            <a:avLst/>
          </a:prstGeom>
        </p:spPr>
        <p:txBody>
          <a:bodyPr vert="horz" lIns="91129" tIns="45565" rIns="91129" bIns="45565" rtlCol="0"/>
          <a:lstStyle>
            <a:lvl1pPr algn="r">
              <a:defRPr sz="1200"/>
            </a:lvl1pPr>
          </a:lstStyle>
          <a:p>
            <a:fld id="{654D7569-8BB7-4B5C-89C4-09771CA240E9}" type="datetimeFigureOut">
              <a:rPr lang="es-MX" smtClean="0"/>
              <a:t>03/08/2020</a:t>
            </a:fld>
            <a:endParaRPr lang="es-MX"/>
          </a:p>
        </p:txBody>
      </p:sp>
      <p:sp>
        <p:nvSpPr>
          <p:cNvPr id="4" name="Marcador de pie de página 3">
            <a:extLst>
              <a:ext uri="{FF2B5EF4-FFF2-40B4-BE49-F238E27FC236}">
                <a16:creationId xmlns:a16="http://schemas.microsoft.com/office/drawing/2014/main" xmlns="" id="{54056023-14F0-414A-A0C4-8BCEA65DDE2B}"/>
              </a:ext>
            </a:extLst>
          </p:cNvPr>
          <p:cNvSpPr>
            <a:spLocks noGrp="1"/>
          </p:cNvSpPr>
          <p:nvPr>
            <p:ph type="ftr" sz="quarter" idx="2"/>
          </p:nvPr>
        </p:nvSpPr>
        <p:spPr>
          <a:xfrm>
            <a:off x="2" y="6658424"/>
            <a:ext cx="4029453" cy="351977"/>
          </a:xfrm>
          <a:prstGeom prst="rect">
            <a:avLst/>
          </a:prstGeom>
        </p:spPr>
        <p:txBody>
          <a:bodyPr vert="horz" lIns="91129" tIns="45565" rIns="91129" bIns="45565" rtlCol="0" anchor="b"/>
          <a:lstStyle>
            <a:lvl1pPr algn="l">
              <a:defRPr sz="1200"/>
            </a:lvl1pPr>
          </a:lstStyle>
          <a:p>
            <a:endParaRPr lang="es-MX"/>
          </a:p>
        </p:txBody>
      </p:sp>
      <p:sp>
        <p:nvSpPr>
          <p:cNvPr id="5" name="Marcador de número de diapositiva 4">
            <a:extLst>
              <a:ext uri="{FF2B5EF4-FFF2-40B4-BE49-F238E27FC236}">
                <a16:creationId xmlns:a16="http://schemas.microsoft.com/office/drawing/2014/main" xmlns="" id="{AD3D4571-E1B5-4DE1-83F9-51E796A45F1C}"/>
              </a:ext>
            </a:extLst>
          </p:cNvPr>
          <p:cNvSpPr>
            <a:spLocks noGrp="1"/>
          </p:cNvSpPr>
          <p:nvPr>
            <p:ph type="sldNum" sz="quarter" idx="3"/>
          </p:nvPr>
        </p:nvSpPr>
        <p:spPr>
          <a:xfrm>
            <a:off x="5264779" y="6658424"/>
            <a:ext cx="4029453" cy="351977"/>
          </a:xfrm>
          <a:prstGeom prst="rect">
            <a:avLst/>
          </a:prstGeom>
        </p:spPr>
        <p:txBody>
          <a:bodyPr vert="horz" lIns="91129" tIns="45565" rIns="91129" bIns="45565" rtlCol="0" anchor="b"/>
          <a:lstStyle>
            <a:lvl1pPr algn="r">
              <a:defRPr sz="1200"/>
            </a:lvl1pPr>
          </a:lstStyle>
          <a:p>
            <a:fld id="{E182E014-8016-444D-B426-DFD92DC8A10B}" type="slidenum">
              <a:rPr lang="es-MX" smtClean="0"/>
              <a:t>‹Nº›</a:t>
            </a:fld>
            <a:endParaRPr lang="es-MX"/>
          </a:p>
        </p:txBody>
      </p:sp>
    </p:spTree>
    <p:extLst>
      <p:ext uri="{BB962C8B-B14F-4D97-AF65-F5344CB8AC3E}">
        <p14:creationId xmlns:p14="http://schemas.microsoft.com/office/powerpoint/2010/main" val="10052009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2" y="1"/>
            <a:ext cx="4029453" cy="351977"/>
          </a:xfrm>
          <a:prstGeom prst="rect">
            <a:avLst/>
          </a:prstGeom>
        </p:spPr>
        <p:txBody>
          <a:bodyPr vert="horz" lIns="91129" tIns="45565" rIns="91129" bIns="45565" rtlCol="0"/>
          <a:lstStyle>
            <a:lvl1pPr algn="l">
              <a:defRPr sz="1200"/>
            </a:lvl1pPr>
          </a:lstStyle>
          <a:p>
            <a:endParaRPr lang="es-MX"/>
          </a:p>
        </p:txBody>
      </p:sp>
      <p:sp>
        <p:nvSpPr>
          <p:cNvPr id="3" name="Marcador de fecha 2"/>
          <p:cNvSpPr>
            <a:spLocks noGrp="1"/>
          </p:cNvSpPr>
          <p:nvPr>
            <p:ph type="dt" idx="1"/>
          </p:nvPr>
        </p:nvSpPr>
        <p:spPr>
          <a:xfrm>
            <a:off x="5264779" y="1"/>
            <a:ext cx="4029453" cy="351977"/>
          </a:xfrm>
          <a:prstGeom prst="rect">
            <a:avLst/>
          </a:prstGeom>
        </p:spPr>
        <p:txBody>
          <a:bodyPr vert="horz" lIns="91129" tIns="45565" rIns="91129" bIns="45565" rtlCol="0"/>
          <a:lstStyle>
            <a:lvl1pPr algn="r">
              <a:defRPr sz="1200"/>
            </a:lvl1pPr>
          </a:lstStyle>
          <a:p>
            <a:fld id="{EB5EC123-D5A4-436E-B966-6DC42B5D1F03}" type="datetimeFigureOut">
              <a:rPr lang="es-MX" smtClean="0"/>
              <a:t>03/08/2020</a:t>
            </a:fld>
            <a:endParaRPr lang="es-MX"/>
          </a:p>
        </p:txBody>
      </p:sp>
      <p:sp>
        <p:nvSpPr>
          <p:cNvPr id="4" name="Marcador de imagen de diapositiva 3"/>
          <p:cNvSpPr>
            <a:spLocks noGrp="1" noRot="1" noChangeAspect="1"/>
          </p:cNvSpPr>
          <p:nvPr>
            <p:ph type="sldImg" idx="2"/>
          </p:nvPr>
        </p:nvSpPr>
        <p:spPr>
          <a:xfrm>
            <a:off x="2544763" y="876300"/>
            <a:ext cx="4206875" cy="2366963"/>
          </a:xfrm>
          <a:prstGeom prst="rect">
            <a:avLst/>
          </a:prstGeom>
          <a:noFill/>
          <a:ln w="12700">
            <a:solidFill>
              <a:prstClr val="black"/>
            </a:solidFill>
          </a:ln>
        </p:spPr>
        <p:txBody>
          <a:bodyPr vert="horz" lIns="91129" tIns="45565" rIns="91129" bIns="45565" rtlCol="0" anchor="ctr"/>
          <a:lstStyle/>
          <a:p>
            <a:endParaRPr lang="es-MX"/>
          </a:p>
        </p:txBody>
      </p:sp>
      <p:sp>
        <p:nvSpPr>
          <p:cNvPr id="5" name="Marcador de notas 4"/>
          <p:cNvSpPr>
            <a:spLocks noGrp="1"/>
          </p:cNvSpPr>
          <p:nvPr>
            <p:ph type="body" sz="quarter" idx="3"/>
          </p:nvPr>
        </p:nvSpPr>
        <p:spPr>
          <a:xfrm>
            <a:off x="929211" y="3374051"/>
            <a:ext cx="7437988" cy="2759770"/>
          </a:xfrm>
          <a:prstGeom prst="rect">
            <a:avLst/>
          </a:prstGeom>
        </p:spPr>
        <p:txBody>
          <a:bodyPr vert="horz" lIns="91129" tIns="45565" rIns="91129" bIns="45565" rtlCol="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2" y="6658424"/>
            <a:ext cx="4029453" cy="351977"/>
          </a:xfrm>
          <a:prstGeom prst="rect">
            <a:avLst/>
          </a:prstGeom>
        </p:spPr>
        <p:txBody>
          <a:bodyPr vert="horz" lIns="91129" tIns="45565" rIns="91129" bIns="45565"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5264779" y="6658424"/>
            <a:ext cx="4029453" cy="351977"/>
          </a:xfrm>
          <a:prstGeom prst="rect">
            <a:avLst/>
          </a:prstGeom>
        </p:spPr>
        <p:txBody>
          <a:bodyPr vert="horz" lIns="91129" tIns="45565" rIns="91129" bIns="45565" rtlCol="0" anchor="b"/>
          <a:lstStyle>
            <a:lvl1pPr algn="r">
              <a:defRPr sz="1200"/>
            </a:lvl1pPr>
          </a:lstStyle>
          <a:p>
            <a:fld id="{A9AEA8D0-B620-4972-BE3D-8C859F2FA6A9}" type="slidenum">
              <a:rPr lang="es-MX" smtClean="0"/>
              <a:t>‹Nº›</a:t>
            </a:fld>
            <a:endParaRPr lang="es-MX"/>
          </a:p>
        </p:txBody>
      </p:sp>
    </p:spTree>
    <p:extLst>
      <p:ext uri="{BB962C8B-B14F-4D97-AF65-F5344CB8AC3E}">
        <p14:creationId xmlns:p14="http://schemas.microsoft.com/office/powerpoint/2010/main" val="15570000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A6EE1D0A-C86E-4D45-B927-1CD7561A57FA}" type="slidenum">
              <a:rPr lang="es-MX" smtClean="0"/>
              <a:t>4</a:t>
            </a:fld>
            <a:endParaRPr lang="es-MX" dirty="0"/>
          </a:p>
        </p:txBody>
      </p:sp>
    </p:spTree>
    <p:extLst>
      <p:ext uri="{BB962C8B-B14F-4D97-AF65-F5344CB8AC3E}">
        <p14:creationId xmlns:p14="http://schemas.microsoft.com/office/powerpoint/2010/main" val="14847814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xmlns="" id="{237BD5FA-B5EC-4C9F-99FB-358197F4AD46}"/>
              </a:ext>
            </a:extLst>
          </p:cNvPr>
          <p:cNvPicPr>
            <a:picLocks noChangeAspect="1"/>
          </p:cNvPicPr>
          <p:nvPr userDrawn="1"/>
        </p:nvPicPr>
        <p:blipFill>
          <a:blip r:embed="rId2"/>
          <a:stretch>
            <a:fillRect/>
          </a:stretch>
        </p:blipFill>
        <p:spPr>
          <a:xfrm>
            <a:off x="0" y="857"/>
            <a:ext cx="12192000" cy="6857142"/>
          </a:xfrm>
          <a:prstGeom prst="rect">
            <a:avLst/>
          </a:prstGeom>
        </p:spPr>
      </p:pic>
      <p:sp>
        <p:nvSpPr>
          <p:cNvPr id="4" name="Marcador de fecha 3">
            <a:extLst>
              <a:ext uri="{FF2B5EF4-FFF2-40B4-BE49-F238E27FC236}">
                <a16:creationId xmlns:a16="http://schemas.microsoft.com/office/drawing/2014/main" xmlns="" id="{87955F23-1D39-834E-A409-9AC17BD76844}"/>
              </a:ext>
            </a:extLst>
          </p:cNvPr>
          <p:cNvSpPr>
            <a:spLocks noGrp="1"/>
          </p:cNvSpPr>
          <p:nvPr>
            <p:ph type="dt" sz="half" idx="10"/>
          </p:nvPr>
        </p:nvSpPr>
        <p:spPr/>
        <p:txBody>
          <a:bodyPr/>
          <a:lstStyle/>
          <a:p>
            <a:fld id="{62B8DF0E-90BF-EC4E-8934-156187A1162F}" type="datetimeFigureOut">
              <a:rPr lang="es-MX" smtClean="0"/>
              <a:t>03/08/2020</a:t>
            </a:fld>
            <a:endParaRPr lang="es-MX"/>
          </a:p>
        </p:txBody>
      </p:sp>
      <p:sp>
        <p:nvSpPr>
          <p:cNvPr id="5" name="Marcador de pie de página 4">
            <a:extLst>
              <a:ext uri="{FF2B5EF4-FFF2-40B4-BE49-F238E27FC236}">
                <a16:creationId xmlns:a16="http://schemas.microsoft.com/office/drawing/2014/main" xmlns="" id="{BC415F7B-CE6E-6D4A-B5AB-BDDDCD956C2F}"/>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xmlns="" id="{CAEF8AF7-5DF2-EB49-AC54-6BEB41FC7F07}"/>
              </a:ext>
            </a:extLst>
          </p:cNvPr>
          <p:cNvSpPr>
            <a:spLocks noGrp="1"/>
          </p:cNvSpPr>
          <p:nvPr>
            <p:ph type="sldNum" sz="quarter" idx="12"/>
          </p:nvPr>
        </p:nvSpPr>
        <p:spPr/>
        <p:txBody>
          <a:bodyPr/>
          <a:lstStyle/>
          <a:p>
            <a:fld id="{C119739B-ACC7-1A4E-906B-A9546BA1AB75}" type="slidenum">
              <a:rPr lang="es-MX" smtClean="0"/>
              <a:t>‹Nº›</a:t>
            </a:fld>
            <a:endParaRPr lang="es-MX"/>
          </a:p>
        </p:txBody>
      </p:sp>
      <p:cxnSp>
        <p:nvCxnSpPr>
          <p:cNvPr id="7" name="Straight Connector 6"/>
          <p:cNvCxnSpPr/>
          <p:nvPr userDrawn="1"/>
        </p:nvCxnSpPr>
        <p:spPr>
          <a:xfrm>
            <a:off x="3524473" y="3343609"/>
            <a:ext cx="5029200" cy="0"/>
          </a:xfrm>
          <a:prstGeom prst="line">
            <a:avLst/>
          </a:prstGeom>
          <a:ln w="19050">
            <a:solidFill>
              <a:srgbClr val="DEC9A2"/>
            </a:solidFill>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3" hasCustomPrompt="1"/>
          </p:nvPr>
        </p:nvSpPr>
        <p:spPr>
          <a:xfrm>
            <a:off x="1524000" y="2072021"/>
            <a:ext cx="9144000" cy="946813"/>
          </a:xfrm>
        </p:spPr>
        <p:txBody>
          <a:bodyPr>
            <a:normAutofit/>
          </a:bodyPr>
          <a:lstStyle>
            <a:lvl1pPr marL="0" indent="0" algn="ctr">
              <a:buNone/>
              <a:defRPr sz="4000">
                <a:solidFill>
                  <a:srgbClr val="A42145"/>
                </a:solidFill>
                <a:latin typeface="Montserrat SemiBold" panose="00000700000000000000" pitchFamily="2" charset="0"/>
              </a:defRPr>
            </a:lvl1pPr>
          </a:lstStyle>
          <a:p>
            <a:pPr lvl="0"/>
            <a:r>
              <a:rPr lang="en-US" dirty="0"/>
              <a:t>CLICK TO EDIT MASTER TEXT STYLES</a:t>
            </a:r>
          </a:p>
        </p:txBody>
      </p:sp>
      <p:sp>
        <p:nvSpPr>
          <p:cNvPr id="18" name="Text Placeholder 17"/>
          <p:cNvSpPr>
            <a:spLocks noGrp="1"/>
          </p:cNvSpPr>
          <p:nvPr>
            <p:ph type="body" sz="quarter" idx="14"/>
          </p:nvPr>
        </p:nvSpPr>
        <p:spPr>
          <a:xfrm>
            <a:off x="1452563" y="3606800"/>
            <a:ext cx="9215437" cy="1144588"/>
          </a:xfrm>
        </p:spPr>
        <p:txBody>
          <a:bodyPr/>
          <a:lstStyle>
            <a:lvl1pPr marL="0" indent="0" algn="ctr">
              <a:buNone/>
              <a:defRPr>
                <a:solidFill>
                  <a:srgbClr val="DEC9A2"/>
                </a:solidFill>
                <a:latin typeface="Montserrat SemiBold" panose="00000700000000000000" pitchFamily="2" charset="0"/>
              </a:defRPr>
            </a:lvl1pPr>
          </a:lstStyle>
          <a:p>
            <a:pPr lvl="0"/>
            <a:r>
              <a:rPr lang="en-US" dirty="0"/>
              <a:t>Click to edit Master text styles</a:t>
            </a:r>
          </a:p>
        </p:txBody>
      </p:sp>
    </p:spTree>
    <p:extLst>
      <p:ext uri="{BB962C8B-B14F-4D97-AF65-F5344CB8AC3E}">
        <p14:creationId xmlns:p14="http://schemas.microsoft.com/office/powerpoint/2010/main" val="30323056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B196B0B0-52A6-6C41-A530-1440610AF806}"/>
              </a:ext>
            </a:extLst>
          </p:cNvPr>
          <p:cNvSpPr>
            <a:spLocks noGrp="1"/>
          </p:cNvSpPr>
          <p:nvPr>
            <p:ph type="title"/>
          </p:nvPr>
        </p:nvSpPr>
        <p:spPr/>
        <p:txBody>
          <a:bodyPr/>
          <a:lstStyle>
            <a:lvl1pPr>
              <a:defRPr>
                <a:latin typeface="Montserrat Medium" panose="00000600000000000000" pitchFamily="2" charset="0"/>
              </a:defRPr>
            </a:lvl1pPr>
          </a:lstStyle>
          <a:p>
            <a:r>
              <a:rPr lang="es-ES" dirty="0"/>
              <a:t>Haga clic para modificar el estilo de título del patrón</a:t>
            </a:r>
            <a:endParaRPr lang="es-MX" dirty="0"/>
          </a:p>
        </p:txBody>
      </p:sp>
      <p:sp>
        <p:nvSpPr>
          <p:cNvPr id="3" name="Marcador de texto vertical 2">
            <a:extLst>
              <a:ext uri="{FF2B5EF4-FFF2-40B4-BE49-F238E27FC236}">
                <a16:creationId xmlns:a16="http://schemas.microsoft.com/office/drawing/2014/main" xmlns="" id="{F80BC0CB-2C47-194B-B1F8-75F083E3F699}"/>
              </a:ext>
            </a:extLst>
          </p:cNvPr>
          <p:cNvSpPr>
            <a:spLocks noGrp="1"/>
          </p:cNvSpPr>
          <p:nvPr>
            <p:ph type="body" orient="vert" idx="1"/>
          </p:nvPr>
        </p:nvSpPr>
        <p:spPr>
          <a:xfrm rot="16200000">
            <a:off x="1141227" y="1857766"/>
            <a:ext cx="3649256" cy="4255310"/>
          </a:xfrm>
        </p:spPr>
        <p:txBody>
          <a:bodyPr vert="eaVert"/>
          <a:lstStyle/>
          <a:p>
            <a:r>
              <a:rPr lang="es-ES" dirty="0"/>
              <a:t>Editar los estilos de texto del patrón
Segundo nivel
Tercer nivel
Cuarto nivel
Quinto nivel</a:t>
            </a:r>
            <a:endParaRPr lang="es-MX" dirty="0"/>
          </a:p>
        </p:txBody>
      </p:sp>
      <p:sp>
        <p:nvSpPr>
          <p:cNvPr id="4" name="Marcador de fecha 3">
            <a:extLst>
              <a:ext uri="{FF2B5EF4-FFF2-40B4-BE49-F238E27FC236}">
                <a16:creationId xmlns:a16="http://schemas.microsoft.com/office/drawing/2014/main" xmlns="" id="{215AD14C-2138-6F4F-B03D-F9ED9A34D6FA}"/>
              </a:ext>
            </a:extLst>
          </p:cNvPr>
          <p:cNvSpPr>
            <a:spLocks noGrp="1"/>
          </p:cNvSpPr>
          <p:nvPr>
            <p:ph type="dt" sz="half" idx="10"/>
          </p:nvPr>
        </p:nvSpPr>
        <p:spPr/>
        <p:txBody>
          <a:bodyPr/>
          <a:lstStyle/>
          <a:p>
            <a:fld id="{62B8DF0E-90BF-EC4E-8934-156187A1162F}" type="datetimeFigureOut">
              <a:rPr lang="es-MX" smtClean="0"/>
              <a:t>03/08/2020</a:t>
            </a:fld>
            <a:endParaRPr lang="es-MX"/>
          </a:p>
        </p:txBody>
      </p:sp>
      <p:sp>
        <p:nvSpPr>
          <p:cNvPr id="5" name="Marcador de pie de página 4">
            <a:extLst>
              <a:ext uri="{FF2B5EF4-FFF2-40B4-BE49-F238E27FC236}">
                <a16:creationId xmlns:a16="http://schemas.microsoft.com/office/drawing/2014/main" xmlns="" id="{33128441-9A13-2B4D-81D4-40E3DD80F285}"/>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xmlns="" id="{E2F6E4CD-0587-474C-88E0-76CAAC9259AE}"/>
              </a:ext>
            </a:extLst>
          </p:cNvPr>
          <p:cNvSpPr>
            <a:spLocks noGrp="1"/>
          </p:cNvSpPr>
          <p:nvPr>
            <p:ph type="sldNum" sz="quarter" idx="12"/>
          </p:nvPr>
        </p:nvSpPr>
        <p:spPr/>
        <p:txBody>
          <a:bodyPr/>
          <a:lstStyle/>
          <a:p>
            <a:fld id="{C119739B-ACC7-1A4E-906B-A9546BA1AB75}" type="slidenum">
              <a:rPr lang="es-MX" smtClean="0"/>
              <a:t>‹Nº›</a:t>
            </a:fld>
            <a:endParaRPr lang="es-MX"/>
          </a:p>
        </p:txBody>
      </p:sp>
      <p:cxnSp>
        <p:nvCxnSpPr>
          <p:cNvPr id="8" name="Straight Connector 7"/>
          <p:cNvCxnSpPr/>
          <p:nvPr userDrawn="1"/>
        </p:nvCxnSpPr>
        <p:spPr>
          <a:xfrm>
            <a:off x="838200" y="1806170"/>
            <a:ext cx="10512000" cy="0"/>
          </a:xfrm>
          <a:prstGeom prst="line">
            <a:avLst/>
          </a:prstGeom>
          <a:ln w="19050">
            <a:solidFill>
              <a:srgbClr val="BC945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36989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ítulo vertical y tex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xmlns="" id="{64036A93-9108-4D66-95D2-DB7BEE3762DC}"/>
              </a:ext>
            </a:extLst>
          </p:cNvPr>
          <p:cNvPicPr>
            <a:picLocks noChangeAspect="1"/>
          </p:cNvPicPr>
          <p:nvPr userDrawn="1"/>
        </p:nvPicPr>
        <p:blipFill rotWithShape="1">
          <a:blip r:embed="rId3"/>
          <a:srcRect t="7133" b="7812"/>
          <a:stretch/>
        </p:blipFill>
        <p:spPr>
          <a:xfrm>
            <a:off x="0" y="-55212"/>
            <a:ext cx="12192000" cy="6913212"/>
          </a:xfrm>
          <a:prstGeom prst="rect">
            <a:avLst/>
          </a:prstGeom>
        </p:spPr>
      </p:pic>
      <p:sp>
        <p:nvSpPr>
          <p:cNvPr id="4" name="Marcador de fecha 3">
            <a:extLst>
              <a:ext uri="{FF2B5EF4-FFF2-40B4-BE49-F238E27FC236}">
                <a16:creationId xmlns:a16="http://schemas.microsoft.com/office/drawing/2014/main" xmlns="" id="{4FE01591-7198-0F4D-9D55-9B412361687A}"/>
              </a:ext>
            </a:extLst>
          </p:cNvPr>
          <p:cNvSpPr>
            <a:spLocks noGrp="1"/>
          </p:cNvSpPr>
          <p:nvPr>
            <p:ph type="dt" sz="half" idx="10"/>
          </p:nvPr>
        </p:nvSpPr>
        <p:spPr/>
        <p:txBody>
          <a:bodyPr/>
          <a:lstStyle/>
          <a:p>
            <a:fld id="{62B8DF0E-90BF-EC4E-8934-156187A1162F}" type="datetimeFigureOut">
              <a:rPr lang="es-MX" smtClean="0"/>
              <a:t>03/08/2020</a:t>
            </a:fld>
            <a:endParaRPr lang="es-MX"/>
          </a:p>
        </p:txBody>
      </p:sp>
      <p:sp>
        <p:nvSpPr>
          <p:cNvPr id="5" name="Marcador de pie de página 4">
            <a:extLst>
              <a:ext uri="{FF2B5EF4-FFF2-40B4-BE49-F238E27FC236}">
                <a16:creationId xmlns:a16="http://schemas.microsoft.com/office/drawing/2014/main" xmlns="" id="{887B0F64-10CB-1B4E-A94E-BA986C03A946}"/>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xmlns="" id="{1C424527-C05A-DB4D-84EE-018127D9BB6B}"/>
              </a:ext>
            </a:extLst>
          </p:cNvPr>
          <p:cNvSpPr>
            <a:spLocks noGrp="1"/>
          </p:cNvSpPr>
          <p:nvPr>
            <p:ph type="sldNum" sz="quarter" idx="12"/>
          </p:nvPr>
        </p:nvSpPr>
        <p:spPr/>
        <p:txBody>
          <a:bodyPr/>
          <a:lstStyle/>
          <a:p>
            <a:fld id="{C119739B-ACC7-1A4E-906B-A9546BA1AB75}" type="slidenum">
              <a:rPr lang="es-MX" smtClean="0"/>
              <a:t>‹Nº›</a:t>
            </a:fld>
            <a:endParaRPr lang="es-MX"/>
          </a:p>
        </p:txBody>
      </p:sp>
    </p:spTree>
    <p:extLst>
      <p:ext uri="{BB962C8B-B14F-4D97-AF65-F5344CB8AC3E}">
        <p14:creationId xmlns:p14="http://schemas.microsoft.com/office/powerpoint/2010/main" val="15475972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2130426"/>
            <a:ext cx="103632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7B41013A-329D-4953-AA16-74F3D14D77C1}" type="datetimeFigureOut">
              <a:rPr lang="es-MX" smtClean="0"/>
              <a:t>03/08/2020</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6830BA53-5B73-48EA-B6FD-B9E4174368E2}" type="slidenum">
              <a:rPr lang="es-MX" smtClean="0"/>
              <a:t>‹Nº›</a:t>
            </a:fld>
            <a:endParaRPr lang="es-MX" dirty="0"/>
          </a:p>
        </p:txBody>
      </p:sp>
    </p:spTree>
    <p:extLst>
      <p:ext uri="{BB962C8B-B14F-4D97-AF65-F5344CB8AC3E}">
        <p14:creationId xmlns:p14="http://schemas.microsoft.com/office/powerpoint/2010/main" val="29469482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7B41013A-329D-4953-AA16-74F3D14D77C1}" type="datetimeFigureOut">
              <a:rPr lang="es-MX" smtClean="0"/>
              <a:t>03/08/2020</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6830BA53-5B73-48EA-B6FD-B9E4174368E2}" type="slidenum">
              <a:rPr lang="es-MX" smtClean="0"/>
              <a:t>‹Nº›</a:t>
            </a:fld>
            <a:endParaRPr lang="es-MX" dirty="0"/>
          </a:p>
        </p:txBody>
      </p:sp>
    </p:spTree>
    <p:extLst>
      <p:ext uri="{BB962C8B-B14F-4D97-AF65-F5344CB8AC3E}">
        <p14:creationId xmlns:p14="http://schemas.microsoft.com/office/powerpoint/2010/main" val="4450868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9FCE891-2873-1849-A37C-A2CF6D30A712}"/>
              </a:ext>
            </a:extLst>
          </p:cNvPr>
          <p:cNvSpPr>
            <a:spLocks noGrp="1"/>
          </p:cNvSpPr>
          <p:nvPr>
            <p:ph type="title" hasCustomPrompt="1"/>
          </p:nvPr>
        </p:nvSpPr>
        <p:spPr>
          <a:xfrm>
            <a:off x="3524473" y="1812852"/>
            <a:ext cx="7829327" cy="1325563"/>
          </a:xfrm>
        </p:spPr>
        <p:txBody>
          <a:bodyPr/>
          <a:lstStyle>
            <a:lvl1pPr algn="l">
              <a:defRPr b="0" i="0">
                <a:solidFill>
                  <a:srgbClr val="DEC9A2"/>
                </a:solidFill>
                <a:latin typeface="Montserrat SemiBold" panose="00000700000000000000" pitchFamily="2" charset="0"/>
              </a:defRPr>
            </a:lvl1pPr>
          </a:lstStyle>
          <a:p>
            <a:r>
              <a:rPr lang="es-ES" dirty="0"/>
              <a:t>LOREM IPSUM</a:t>
            </a:r>
            <a:br>
              <a:rPr lang="es-ES" dirty="0"/>
            </a:br>
            <a:r>
              <a:rPr lang="es-ES" dirty="0"/>
              <a:t>LOREM IPSUM</a:t>
            </a:r>
            <a:endParaRPr lang="es-MX" dirty="0"/>
          </a:p>
        </p:txBody>
      </p:sp>
      <p:sp>
        <p:nvSpPr>
          <p:cNvPr id="4" name="Marcador de fecha 3">
            <a:extLst>
              <a:ext uri="{FF2B5EF4-FFF2-40B4-BE49-F238E27FC236}">
                <a16:creationId xmlns:a16="http://schemas.microsoft.com/office/drawing/2014/main" xmlns="" id="{10925D57-13C7-9F4C-8624-F76047773ED5}"/>
              </a:ext>
            </a:extLst>
          </p:cNvPr>
          <p:cNvSpPr>
            <a:spLocks noGrp="1"/>
          </p:cNvSpPr>
          <p:nvPr>
            <p:ph type="dt" sz="half" idx="10"/>
          </p:nvPr>
        </p:nvSpPr>
        <p:spPr/>
        <p:txBody>
          <a:bodyPr/>
          <a:lstStyle/>
          <a:p>
            <a:fld id="{62B8DF0E-90BF-EC4E-8934-156187A1162F}" type="datetimeFigureOut">
              <a:rPr lang="es-MX" smtClean="0"/>
              <a:t>03/08/2020</a:t>
            </a:fld>
            <a:endParaRPr lang="es-MX"/>
          </a:p>
        </p:txBody>
      </p:sp>
      <p:sp>
        <p:nvSpPr>
          <p:cNvPr id="5" name="Marcador de pie de página 4">
            <a:extLst>
              <a:ext uri="{FF2B5EF4-FFF2-40B4-BE49-F238E27FC236}">
                <a16:creationId xmlns:a16="http://schemas.microsoft.com/office/drawing/2014/main" xmlns="" id="{D234E0C4-F0C1-0847-AC2A-7AC9F10BD503}"/>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xmlns="" id="{857F4766-DB6B-3D42-A920-905F1728E9C3}"/>
              </a:ext>
            </a:extLst>
          </p:cNvPr>
          <p:cNvSpPr>
            <a:spLocks noGrp="1"/>
          </p:cNvSpPr>
          <p:nvPr>
            <p:ph type="sldNum" sz="quarter" idx="12"/>
          </p:nvPr>
        </p:nvSpPr>
        <p:spPr/>
        <p:txBody>
          <a:bodyPr/>
          <a:lstStyle/>
          <a:p>
            <a:fld id="{C119739B-ACC7-1A4E-906B-A9546BA1AB75}" type="slidenum">
              <a:rPr lang="es-MX" smtClean="0"/>
              <a:t>‹Nº›</a:t>
            </a:fld>
            <a:endParaRPr lang="es-MX"/>
          </a:p>
        </p:txBody>
      </p:sp>
      <p:cxnSp>
        <p:nvCxnSpPr>
          <p:cNvPr id="8" name="Straight Connector 7"/>
          <p:cNvCxnSpPr/>
          <p:nvPr userDrawn="1"/>
        </p:nvCxnSpPr>
        <p:spPr>
          <a:xfrm>
            <a:off x="3524473" y="3343609"/>
            <a:ext cx="8667527" cy="0"/>
          </a:xfrm>
          <a:prstGeom prst="line">
            <a:avLst/>
          </a:prstGeom>
          <a:ln w="19050">
            <a:solidFill>
              <a:srgbClr val="DEC9A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46473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05634A7-9004-D440-86C3-4AB48AA775E9}"/>
              </a:ext>
            </a:extLst>
          </p:cNvPr>
          <p:cNvSpPr>
            <a:spLocks noGrp="1"/>
          </p:cNvSpPr>
          <p:nvPr>
            <p:ph type="title"/>
          </p:nvPr>
        </p:nvSpPr>
        <p:spPr>
          <a:xfrm>
            <a:off x="831850" y="784706"/>
            <a:ext cx="10515600" cy="2852737"/>
          </a:xfrm>
        </p:spPr>
        <p:txBody>
          <a:bodyPr anchor="b"/>
          <a:lstStyle>
            <a:lvl1pPr>
              <a:defRPr sz="6000" b="0" i="0">
                <a:latin typeface="Montserrat" pitchFamily="2" charset="77"/>
              </a:defRPr>
            </a:lvl1pPr>
          </a:lstStyle>
          <a:p>
            <a:r>
              <a:rPr lang="es-ES" dirty="0"/>
              <a:t>Haga clic para modificar el estilo de título del patrón</a:t>
            </a:r>
            <a:endParaRPr lang="es-MX" dirty="0"/>
          </a:p>
        </p:txBody>
      </p:sp>
      <p:sp>
        <p:nvSpPr>
          <p:cNvPr id="3" name="Marcador de texto 2">
            <a:extLst>
              <a:ext uri="{FF2B5EF4-FFF2-40B4-BE49-F238E27FC236}">
                <a16:creationId xmlns:a16="http://schemas.microsoft.com/office/drawing/2014/main" xmlns="" id="{013C5C9E-DB6F-504B-93BB-66CF3497ABDA}"/>
              </a:ext>
            </a:extLst>
          </p:cNvPr>
          <p:cNvSpPr>
            <a:spLocks noGrp="1"/>
          </p:cNvSpPr>
          <p:nvPr>
            <p:ph type="body" idx="1"/>
          </p:nvPr>
        </p:nvSpPr>
        <p:spPr>
          <a:xfrm>
            <a:off x="831850" y="3664431"/>
            <a:ext cx="10515600" cy="1500187"/>
          </a:xfrm>
        </p:spPr>
        <p:txBody>
          <a:bodyPr/>
          <a:lstStyle>
            <a:lvl1pPr marL="0" indent="0">
              <a:buNone/>
              <a:defRPr sz="2400" b="0" i="0">
                <a:solidFill>
                  <a:schemeClr val="tx1">
                    <a:tint val="75000"/>
                  </a:schemeClr>
                </a:solidFill>
                <a:latin typeface="Montserrat"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s-ES"/>
              <a:t>Editar los estilos de texto del patrón
Segundo nivel
Tercer nivel
Cuarto nivel
Quinto nivel</a:t>
            </a:r>
            <a:endParaRPr lang="es-MX"/>
          </a:p>
        </p:txBody>
      </p:sp>
      <p:sp>
        <p:nvSpPr>
          <p:cNvPr id="4" name="Marcador de fecha 3">
            <a:extLst>
              <a:ext uri="{FF2B5EF4-FFF2-40B4-BE49-F238E27FC236}">
                <a16:creationId xmlns:a16="http://schemas.microsoft.com/office/drawing/2014/main" xmlns="" id="{D52AFEB7-75D0-BE47-81B9-4E56BC16D87C}"/>
              </a:ext>
            </a:extLst>
          </p:cNvPr>
          <p:cNvSpPr>
            <a:spLocks noGrp="1"/>
          </p:cNvSpPr>
          <p:nvPr>
            <p:ph type="dt" sz="half" idx="10"/>
          </p:nvPr>
        </p:nvSpPr>
        <p:spPr/>
        <p:txBody>
          <a:bodyPr/>
          <a:lstStyle/>
          <a:p>
            <a:fld id="{62B8DF0E-90BF-EC4E-8934-156187A1162F}" type="datetimeFigureOut">
              <a:rPr lang="es-MX" smtClean="0"/>
              <a:t>03/08/2020</a:t>
            </a:fld>
            <a:endParaRPr lang="es-MX"/>
          </a:p>
        </p:txBody>
      </p:sp>
      <p:sp>
        <p:nvSpPr>
          <p:cNvPr id="5" name="Marcador de pie de página 4">
            <a:extLst>
              <a:ext uri="{FF2B5EF4-FFF2-40B4-BE49-F238E27FC236}">
                <a16:creationId xmlns:a16="http://schemas.microsoft.com/office/drawing/2014/main" xmlns="" id="{7BF20D03-13BE-A948-A10F-E6525E78D103}"/>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xmlns="" id="{4266C5EE-81CC-6D43-8FD4-29ED2886213E}"/>
              </a:ext>
            </a:extLst>
          </p:cNvPr>
          <p:cNvSpPr>
            <a:spLocks noGrp="1"/>
          </p:cNvSpPr>
          <p:nvPr>
            <p:ph type="sldNum" sz="quarter" idx="12"/>
          </p:nvPr>
        </p:nvSpPr>
        <p:spPr/>
        <p:txBody>
          <a:bodyPr/>
          <a:lstStyle/>
          <a:p>
            <a:fld id="{C119739B-ACC7-1A4E-906B-A9546BA1AB75}" type="slidenum">
              <a:rPr lang="es-MX" smtClean="0"/>
              <a:t>‹Nº›</a:t>
            </a:fld>
            <a:endParaRPr lang="es-MX"/>
          </a:p>
        </p:txBody>
      </p:sp>
    </p:spTree>
    <p:extLst>
      <p:ext uri="{BB962C8B-B14F-4D97-AF65-F5344CB8AC3E}">
        <p14:creationId xmlns:p14="http://schemas.microsoft.com/office/powerpoint/2010/main" val="3442489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os objeto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36569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ació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Marcador de fecha 6">
            <a:extLst>
              <a:ext uri="{FF2B5EF4-FFF2-40B4-BE49-F238E27FC236}">
                <a16:creationId xmlns:a16="http://schemas.microsoft.com/office/drawing/2014/main" xmlns="" id="{B5A9B9FE-8B4D-2C49-9079-B4D8CA369EB3}"/>
              </a:ext>
            </a:extLst>
          </p:cNvPr>
          <p:cNvSpPr>
            <a:spLocks noGrp="1"/>
          </p:cNvSpPr>
          <p:nvPr>
            <p:ph type="dt" sz="half" idx="10"/>
          </p:nvPr>
        </p:nvSpPr>
        <p:spPr/>
        <p:txBody>
          <a:bodyPr/>
          <a:lstStyle/>
          <a:p>
            <a:fld id="{62B8DF0E-90BF-EC4E-8934-156187A1162F}" type="datetimeFigureOut">
              <a:rPr lang="es-MX" smtClean="0"/>
              <a:t>03/08/2020</a:t>
            </a:fld>
            <a:endParaRPr lang="es-MX"/>
          </a:p>
        </p:txBody>
      </p:sp>
      <p:sp>
        <p:nvSpPr>
          <p:cNvPr id="8" name="Marcador de pie de página 7">
            <a:extLst>
              <a:ext uri="{FF2B5EF4-FFF2-40B4-BE49-F238E27FC236}">
                <a16:creationId xmlns:a16="http://schemas.microsoft.com/office/drawing/2014/main" xmlns="" id="{8BB4BDA2-120C-E14E-8684-F8383129C81B}"/>
              </a:ext>
            </a:extLst>
          </p:cNvPr>
          <p:cNvSpPr>
            <a:spLocks noGrp="1"/>
          </p:cNvSpPr>
          <p:nvPr>
            <p:ph type="ftr" sz="quarter" idx="11"/>
          </p:nvPr>
        </p:nvSpPr>
        <p:spPr/>
        <p:txBody>
          <a:bodyPr/>
          <a:lstStyle/>
          <a:p>
            <a:endParaRPr lang="es-MX"/>
          </a:p>
        </p:txBody>
      </p:sp>
      <p:sp>
        <p:nvSpPr>
          <p:cNvPr id="9" name="Marcador de número de diapositiva 8">
            <a:extLst>
              <a:ext uri="{FF2B5EF4-FFF2-40B4-BE49-F238E27FC236}">
                <a16:creationId xmlns:a16="http://schemas.microsoft.com/office/drawing/2014/main" xmlns="" id="{918733FD-8434-2949-8A2A-43A2A44FCB2F}"/>
              </a:ext>
            </a:extLst>
          </p:cNvPr>
          <p:cNvSpPr>
            <a:spLocks noGrp="1"/>
          </p:cNvSpPr>
          <p:nvPr>
            <p:ph type="sldNum" sz="quarter" idx="12"/>
          </p:nvPr>
        </p:nvSpPr>
        <p:spPr/>
        <p:txBody>
          <a:bodyPr/>
          <a:lstStyle/>
          <a:p>
            <a:fld id="{C119739B-ACC7-1A4E-906B-A9546BA1AB75}" type="slidenum">
              <a:rPr lang="es-MX" smtClean="0"/>
              <a:t>‹Nº›</a:t>
            </a:fld>
            <a:endParaRPr lang="es-MX"/>
          </a:p>
        </p:txBody>
      </p:sp>
      <p:pic>
        <p:nvPicPr>
          <p:cNvPr id="11" name="Imagen 10">
            <a:extLst>
              <a:ext uri="{FF2B5EF4-FFF2-40B4-BE49-F238E27FC236}">
                <a16:creationId xmlns:a16="http://schemas.microsoft.com/office/drawing/2014/main" xmlns="" id="{73216B0C-D71C-4E6A-9487-1353F3335F7E}"/>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15" name="Título 1">
            <a:extLst>
              <a:ext uri="{FF2B5EF4-FFF2-40B4-BE49-F238E27FC236}">
                <a16:creationId xmlns:a16="http://schemas.microsoft.com/office/drawing/2014/main" xmlns="" id="{10818C53-0EDA-4327-9DBD-B4749C452D04}"/>
              </a:ext>
            </a:extLst>
          </p:cNvPr>
          <p:cNvSpPr>
            <a:spLocks noGrp="1"/>
          </p:cNvSpPr>
          <p:nvPr>
            <p:ph type="title"/>
          </p:nvPr>
        </p:nvSpPr>
        <p:spPr>
          <a:xfrm>
            <a:off x="838200" y="365125"/>
            <a:ext cx="10515600" cy="1325563"/>
          </a:xfrm>
        </p:spPr>
        <p:txBody>
          <a:bodyPr/>
          <a:lstStyle>
            <a:lvl1pPr>
              <a:defRPr>
                <a:latin typeface="Montserrat Medium" panose="00000600000000000000" pitchFamily="2" charset="0"/>
              </a:defRPr>
            </a:lvl1pPr>
          </a:lstStyle>
          <a:p>
            <a:r>
              <a:rPr lang="es-ES" dirty="0"/>
              <a:t>Haga clic para modificar el estilo de título del patrón</a:t>
            </a:r>
            <a:endParaRPr lang="es-MX" dirty="0"/>
          </a:p>
        </p:txBody>
      </p:sp>
      <p:sp>
        <p:nvSpPr>
          <p:cNvPr id="16" name="Marcador de texto vertical 2">
            <a:extLst>
              <a:ext uri="{FF2B5EF4-FFF2-40B4-BE49-F238E27FC236}">
                <a16:creationId xmlns:a16="http://schemas.microsoft.com/office/drawing/2014/main" xmlns="" id="{F4DECB45-89F3-4D8A-8412-958DA98EF875}"/>
              </a:ext>
            </a:extLst>
          </p:cNvPr>
          <p:cNvSpPr>
            <a:spLocks noGrp="1"/>
          </p:cNvSpPr>
          <p:nvPr>
            <p:ph type="body" orient="vert" idx="1"/>
          </p:nvPr>
        </p:nvSpPr>
        <p:spPr>
          <a:xfrm rot="16200000">
            <a:off x="1141227" y="1857766"/>
            <a:ext cx="3649256" cy="4255310"/>
          </a:xfrm>
        </p:spPr>
        <p:txBody>
          <a:bodyPr vert="eaVert"/>
          <a:lstStyle/>
          <a:p>
            <a:r>
              <a:rPr lang="es-ES" dirty="0"/>
              <a:t>Editar los estilos de texto del patrón
Segundo nivel
Tercer nivel
Cuarto nivel
Quinto nivel</a:t>
            </a:r>
            <a:endParaRPr lang="es-MX" dirty="0"/>
          </a:p>
        </p:txBody>
      </p:sp>
    </p:spTree>
    <p:extLst>
      <p:ext uri="{BB962C8B-B14F-4D97-AF65-F5344CB8AC3E}">
        <p14:creationId xmlns:p14="http://schemas.microsoft.com/office/powerpoint/2010/main" val="1610021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olo el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3" hasCustomPrompt="1"/>
          </p:nvPr>
        </p:nvSpPr>
        <p:spPr>
          <a:xfrm>
            <a:off x="1498408" y="2811857"/>
            <a:ext cx="10126721" cy="561931"/>
          </a:xfrm>
        </p:spPr>
        <p:txBody>
          <a:bodyPr>
            <a:normAutofit/>
          </a:bodyPr>
          <a:lstStyle>
            <a:lvl1pPr marL="0" indent="0" algn="ctr">
              <a:buNone/>
              <a:defRPr sz="4000">
                <a:solidFill>
                  <a:srgbClr val="691B4F"/>
                </a:solidFill>
                <a:latin typeface="Montserrat SemiBold" panose="00000700000000000000" pitchFamily="2" charset="0"/>
              </a:defRPr>
            </a:lvl1pPr>
          </a:lstStyle>
          <a:p>
            <a:pPr lvl="0"/>
            <a:r>
              <a:rPr lang="en-US" dirty="0"/>
              <a:t>CLICK TO EDIT MASTER TEXT STYLES</a:t>
            </a:r>
          </a:p>
        </p:txBody>
      </p:sp>
      <p:sp>
        <p:nvSpPr>
          <p:cNvPr id="12" name="Text Placeholder 11"/>
          <p:cNvSpPr>
            <a:spLocks noGrp="1"/>
          </p:cNvSpPr>
          <p:nvPr>
            <p:ph type="body" sz="quarter" idx="14" hasCustomPrompt="1"/>
          </p:nvPr>
        </p:nvSpPr>
        <p:spPr>
          <a:xfrm>
            <a:off x="2536380" y="3876851"/>
            <a:ext cx="7119240" cy="658812"/>
          </a:xfrm>
        </p:spPr>
        <p:txBody>
          <a:bodyPr>
            <a:noAutofit/>
          </a:bodyPr>
          <a:lstStyle>
            <a:lvl1pPr marL="0" indent="0" algn="ctr">
              <a:buNone/>
              <a:defRPr sz="2800">
                <a:solidFill>
                  <a:srgbClr val="691B4F"/>
                </a:solidFill>
                <a:latin typeface="Montserrat Medium" panose="00000600000000000000" pitchFamily="2" charset="0"/>
              </a:defRPr>
            </a:lvl1pPr>
            <a:lvl2pPr>
              <a:defRPr sz="2800">
                <a:solidFill>
                  <a:schemeClr val="bg1"/>
                </a:solidFill>
                <a:latin typeface="Montserrat Medium" panose="00000600000000000000" pitchFamily="2" charset="0"/>
              </a:defRPr>
            </a:lvl2pPr>
            <a:lvl3pPr>
              <a:defRPr sz="2400">
                <a:solidFill>
                  <a:schemeClr val="bg1"/>
                </a:solidFill>
                <a:latin typeface="Montserrat Medium" panose="00000600000000000000" pitchFamily="2" charset="0"/>
              </a:defRPr>
            </a:lvl3pPr>
            <a:lvl4pPr>
              <a:defRPr sz="2000">
                <a:solidFill>
                  <a:schemeClr val="bg1"/>
                </a:solidFill>
                <a:latin typeface="Montserrat Medium" panose="00000600000000000000" pitchFamily="2" charset="0"/>
              </a:defRPr>
            </a:lvl4pPr>
            <a:lvl5pPr>
              <a:defRPr sz="2000">
                <a:solidFill>
                  <a:schemeClr val="bg1"/>
                </a:solidFill>
                <a:latin typeface="Montserrat Medium" panose="00000600000000000000" pitchFamily="2" charset="0"/>
              </a:defRPr>
            </a:lvl5pPr>
          </a:lstStyle>
          <a:p>
            <a:pPr lvl="0"/>
            <a:r>
              <a:rPr lang="en-US" dirty="0"/>
              <a:t>CLICK TO EDIT MASTER TEXT STYLES</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783964" y="4271154"/>
            <a:ext cx="2026800" cy="2310929"/>
          </a:xfrm>
          <a:prstGeom prst="rect">
            <a:avLst/>
          </a:prstGeom>
        </p:spPr>
      </p:pic>
    </p:spTree>
    <p:extLst>
      <p:ext uri="{BB962C8B-B14F-4D97-AF65-F5344CB8AC3E}">
        <p14:creationId xmlns:p14="http://schemas.microsoft.com/office/powerpoint/2010/main" val="39190915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xmlns="" id="{902F6A71-34EE-B34B-AFA7-18487432D518}"/>
              </a:ext>
            </a:extLst>
          </p:cNvPr>
          <p:cNvSpPr>
            <a:spLocks noGrp="1"/>
          </p:cNvSpPr>
          <p:nvPr>
            <p:ph type="dt" sz="half" idx="10"/>
          </p:nvPr>
        </p:nvSpPr>
        <p:spPr/>
        <p:txBody>
          <a:bodyPr/>
          <a:lstStyle/>
          <a:p>
            <a:fld id="{62B8DF0E-90BF-EC4E-8934-156187A1162F}" type="datetimeFigureOut">
              <a:rPr lang="es-MX" smtClean="0"/>
              <a:t>03/08/2020</a:t>
            </a:fld>
            <a:endParaRPr lang="es-MX"/>
          </a:p>
        </p:txBody>
      </p:sp>
      <p:sp>
        <p:nvSpPr>
          <p:cNvPr id="3" name="Marcador de pie de página 2">
            <a:extLst>
              <a:ext uri="{FF2B5EF4-FFF2-40B4-BE49-F238E27FC236}">
                <a16:creationId xmlns:a16="http://schemas.microsoft.com/office/drawing/2014/main" xmlns="" id="{7A14938F-592E-C442-8304-19C2B2DCC562}"/>
              </a:ext>
            </a:extLst>
          </p:cNvPr>
          <p:cNvSpPr>
            <a:spLocks noGrp="1"/>
          </p:cNvSpPr>
          <p:nvPr>
            <p:ph type="ftr" sz="quarter" idx="11"/>
          </p:nvPr>
        </p:nvSpPr>
        <p:spPr/>
        <p:txBody>
          <a:bodyPr/>
          <a:lstStyle/>
          <a:p>
            <a:endParaRPr lang="es-MX"/>
          </a:p>
        </p:txBody>
      </p:sp>
      <p:sp>
        <p:nvSpPr>
          <p:cNvPr id="4" name="Marcador de número de diapositiva 3">
            <a:extLst>
              <a:ext uri="{FF2B5EF4-FFF2-40B4-BE49-F238E27FC236}">
                <a16:creationId xmlns:a16="http://schemas.microsoft.com/office/drawing/2014/main" xmlns="" id="{47B6C953-D0A6-0944-AF6E-40BEA205D382}"/>
              </a:ext>
            </a:extLst>
          </p:cNvPr>
          <p:cNvSpPr>
            <a:spLocks noGrp="1"/>
          </p:cNvSpPr>
          <p:nvPr>
            <p:ph type="sldNum" sz="quarter" idx="12"/>
          </p:nvPr>
        </p:nvSpPr>
        <p:spPr/>
        <p:txBody>
          <a:bodyPr/>
          <a:lstStyle/>
          <a:p>
            <a:fld id="{C119739B-ACC7-1A4E-906B-A9546BA1AB75}" type="slidenum">
              <a:rPr lang="es-MX" smtClean="0"/>
              <a:t>‹Nº›</a:t>
            </a:fld>
            <a:endParaRPr lang="es-MX"/>
          </a:p>
        </p:txBody>
      </p:sp>
    </p:spTree>
    <p:extLst>
      <p:ext uri="{BB962C8B-B14F-4D97-AF65-F5344CB8AC3E}">
        <p14:creationId xmlns:p14="http://schemas.microsoft.com/office/powerpoint/2010/main" val="3855446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ido con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C2441508-0523-EB44-8782-98EE1226B0C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es-ES" dirty="0"/>
              <a:t>Editar los estilos de texto del patrón
Segundo nivel
Tercer nivel
Cuarto nivel
Quinto nivel</a:t>
            </a:r>
            <a:endParaRPr lang="es-MX" dirty="0"/>
          </a:p>
        </p:txBody>
      </p:sp>
      <p:sp>
        <p:nvSpPr>
          <p:cNvPr id="5" name="Marcador de fecha 4">
            <a:extLst>
              <a:ext uri="{FF2B5EF4-FFF2-40B4-BE49-F238E27FC236}">
                <a16:creationId xmlns:a16="http://schemas.microsoft.com/office/drawing/2014/main" xmlns="" id="{2E5D9DB7-F1B2-3941-8B03-1576108DD803}"/>
              </a:ext>
            </a:extLst>
          </p:cNvPr>
          <p:cNvSpPr>
            <a:spLocks noGrp="1"/>
          </p:cNvSpPr>
          <p:nvPr>
            <p:ph type="dt" sz="half" idx="10"/>
          </p:nvPr>
        </p:nvSpPr>
        <p:spPr/>
        <p:txBody>
          <a:bodyPr/>
          <a:lstStyle/>
          <a:p>
            <a:fld id="{62B8DF0E-90BF-EC4E-8934-156187A1162F}" type="datetimeFigureOut">
              <a:rPr lang="es-MX" smtClean="0"/>
              <a:t>03/08/2020</a:t>
            </a:fld>
            <a:endParaRPr lang="es-MX"/>
          </a:p>
        </p:txBody>
      </p:sp>
      <p:sp>
        <p:nvSpPr>
          <p:cNvPr id="6" name="Marcador de pie de página 5">
            <a:extLst>
              <a:ext uri="{FF2B5EF4-FFF2-40B4-BE49-F238E27FC236}">
                <a16:creationId xmlns:a16="http://schemas.microsoft.com/office/drawing/2014/main" xmlns="" id="{6F695825-735B-B840-9E9D-D85D60F47FED}"/>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xmlns="" id="{57711505-64F3-3849-8F5B-1CE6842C2B00}"/>
              </a:ext>
            </a:extLst>
          </p:cNvPr>
          <p:cNvSpPr>
            <a:spLocks noGrp="1"/>
          </p:cNvSpPr>
          <p:nvPr>
            <p:ph type="sldNum" sz="quarter" idx="12"/>
          </p:nvPr>
        </p:nvSpPr>
        <p:spPr/>
        <p:txBody>
          <a:bodyPr/>
          <a:lstStyle/>
          <a:p>
            <a:fld id="{C119739B-ACC7-1A4E-906B-A9546BA1AB75}" type="slidenum">
              <a:rPr lang="es-MX" smtClean="0"/>
              <a:t>‹Nº›</a:t>
            </a:fld>
            <a:endParaRPr lang="es-MX"/>
          </a:p>
        </p:txBody>
      </p:sp>
      <p:sp>
        <p:nvSpPr>
          <p:cNvPr id="10" name="Marcador de texto 3">
            <a:extLst>
              <a:ext uri="{FF2B5EF4-FFF2-40B4-BE49-F238E27FC236}">
                <a16:creationId xmlns:a16="http://schemas.microsoft.com/office/drawing/2014/main" xmlns="" id="{7BABA1EB-E234-F844-997D-E59CC62EAAC6}"/>
              </a:ext>
            </a:extLst>
          </p:cNvPr>
          <p:cNvSpPr>
            <a:spLocks noGrp="1"/>
          </p:cNvSpPr>
          <p:nvPr>
            <p:ph type="body" sz="half" idx="2"/>
          </p:nvPr>
        </p:nvSpPr>
        <p:spPr>
          <a:xfrm>
            <a:off x="595239" y="2727324"/>
            <a:ext cx="3932237" cy="2386936"/>
          </a:xfrm>
        </p:spPr>
        <p:txBody>
          <a:bodyPr/>
          <a:lstStyle>
            <a:lvl1pPr marL="0" indent="0">
              <a:buNone/>
              <a:defRPr sz="1600" b="0" i="0">
                <a:latin typeface="Montserrat"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s-ES" dirty="0"/>
              <a:t>Editar los estilos de texto del patrón
Segundo nivel
Tercer nivel
Cuarto nivel
Quinto nivel</a:t>
            </a:r>
            <a:endParaRPr lang="es-MX" dirty="0"/>
          </a:p>
        </p:txBody>
      </p:sp>
      <p:sp>
        <p:nvSpPr>
          <p:cNvPr id="12" name="Rectangle 11"/>
          <p:cNvSpPr/>
          <p:nvPr userDrawn="1"/>
        </p:nvSpPr>
        <p:spPr>
          <a:xfrm>
            <a:off x="0" y="1076832"/>
            <a:ext cx="257695" cy="1576243"/>
          </a:xfrm>
          <a:prstGeom prst="rect">
            <a:avLst/>
          </a:prstGeom>
          <a:solidFill>
            <a:srgbClr val="DEC9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b="1">
              <a:solidFill>
                <a:srgbClr val="691B4F"/>
              </a:solidFill>
            </a:endParaRPr>
          </a:p>
        </p:txBody>
      </p:sp>
      <p:sp>
        <p:nvSpPr>
          <p:cNvPr id="16" name="Text Placeholder 15"/>
          <p:cNvSpPr>
            <a:spLocks noGrp="1"/>
          </p:cNvSpPr>
          <p:nvPr>
            <p:ph type="body" sz="quarter" idx="13" hasCustomPrompt="1"/>
          </p:nvPr>
        </p:nvSpPr>
        <p:spPr>
          <a:xfrm>
            <a:off x="595313" y="1076325"/>
            <a:ext cx="3932237" cy="1576388"/>
          </a:xfrm>
        </p:spPr>
        <p:txBody>
          <a:bodyPr/>
          <a:lstStyle>
            <a:lvl1pPr marL="0" indent="0">
              <a:buNone/>
              <a:defRPr>
                <a:solidFill>
                  <a:srgbClr val="691B4F"/>
                </a:solidFill>
                <a:latin typeface="Montserrat SemiBold" panose="00000700000000000000" pitchFamily="2" charset="0"/>
              </a:defRPr>
            </a:lvl1pPr>
            <a:lvl2pPr marL="0" indent="0">
              <a:buNone/>
              <a:defRPr>
                <a:solidFill>
                  <a:srgbClr val="691B4F"/>
                </a:solidFill>
                <a:latin typeface="Montserrat Medium" panose="00000600000000000000" pitchFamily="2" charset="0"/>
              </a:defRPr>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1051938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n con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Marcador de posición de imagen 2">
            <a:extLst>
              <a:ext uri="{FF2B5EF4-FFF2-40B4-BE49-F238E27FC236}">
                <a16:creationId xmlns:a16="http://schemas.microsoft.com/office/drawing/2014/main" xmlns="" id="{8FF210F0-7655-9348-979B-F10284E2F26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dirty="0"/>
          </a:p>
        </p:txBody>
      </p:sp>
      <p:sp>
        <p:nvSpPr>
          <p:cNvPr id="4" name="Marcador de texto 3">
            <a:extLst>
              <a:ext uri="{FF2B5EF4-FFF2-40B4-BE49-F238E27FC236}">
                <a16:creationId xmlns:a16="http://schemas.microsoft.com/office/drawing/2014/main" xmlns="" id="{7BABA1EB-E234-F844-997D-E59CC62EAAC6}"/>
              </a:ext>
            </a:extLst>
          </p:cNvPr>
          <p:cNvSpPr>
            <a:spLocks noGrp="1"/>
          </p:cNvSpPr>
          <p:nvPr>
            <p:ph type="body" sz="half" idx="2"/>
          </p:nvPr>
        </p:nvSpPr>
        <p:spPr>
          <a:xfrm>
            <a:off x="595239" y="3721764"/>
            <a:ext cx="3932237" cy="2386936"/>
          </a:xfrm>
        </p:spPr>
        <p:txBody>
          <a:bodyPr/>
          <a:lstStyle>
            <a:lvl1pPr marL="0" indent="0">
              <a:buNone/>
              <a:defRPr sz="1600" b="0" i="0">
                <a:latin typeface="Montserrat"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s-ES" dirty="0"/>
              <a:t>Editar los estilos de texto del patrón
Segundo nivel
Tercer nivel
Cuarto nivel
Quinto nivel</a:t>
            </a:r>
            <a:endParaRPr lang="es-MX" dirty="0"/>
          </a:p>
        </p:txBody>
      </p:sp>
      <p:sp>
        <p:nvSpPr>
          <p:cNvPr id="5" name="Marcador de fecha 4">
            <a:extLst>
              <a:ext uri="{FF2B5EF4-FFF2-40B4-BE49-F238E27FC236}">
                <a16:creationId xmlns:a16="http://schemas.microsoft.com/office/drawing/2014/main" xmlns="" id="{993BF44C-2FF4-B347-B721-2814E7461C27}"/>
              </a:ext>
            </a:extLst>
          </p:cNvPr>
          <p:cNvSpPr>
            <a:spLocks noGrp="1"/>
          </p:cNvSpPr>
          <p:nvPr>
            <p:ph type="dt" sz="half" idx="10"/>
          </p:nvPr>
        </p:nvSpPr>
        <p:spPr/>
        <p:txBody>
          <a:bodyPr/>
          <a:lstStyle/>
          <a:p>
            <a:fld id="{62B8DF0E-90BF-EC4E-8934-156187A1162F}" type="datetimeFigureOut">
              <a:rPr lang="es-MX" smtClean="0"/>
              <a:t>03/08/2020</a:t>
            </a:fld>
            <a:endParaRPr lang="es-MX"/>
          </a:p>
        </p:txBody>
      </p:sp>
      <p:sp>
        <p:nvSpPr>
          <p:cNvPr id="6" name="Marcador de pie de página 5">
            <a:extLst>
              <a:ext uri="{FF2B5EF4-FFF2-40B4-BE49-F238E27FC236}">
                <a16:creationId xmlns:a16="http://schemas.microsoft.com/office/drawing/2014/main" xmlns="" id="{3735DECE-B230-5F4B-97A7-EE46C22B8965}"/>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xmlns="" id="{2E1DD807-9735-484F-B0A4-5F9D807F457D}"/>
              </a:ext>
            </a:extLst>
          </p:cNvPr>
          <p:cNvSpPr>
            <a:spLocks noGrp="1"/>
          </p:cNvSpPr>
          <p:nvPr>
            <p:ph type="sldNum" sz="quarter" idx="12"/>
          </p:nvPr>
        </p:nvSpPr>
        <p:spPr/>
        <p:txBody>
          <a:bodyPr/>
          <a:lstStyle/>
          <a:p>
            <a:fld id="{C119739B-ACC7-1A4E-906B-A9546BA1AB75}" type="slidenum">
              <a:rPr lang="es-MX" smtClean="0"/>
              <a:t>‹Nº›</a:t>
            </a:fld>
            <a:endParaRPr lang="es-MX"/>
          </a:p>
        </p:txBody>
      </p:sp>
      <p:sp>
        <p:nvSpPr>
          <p:cNvPr id="9" name="Rectangle 8"/>
          <p:cNvSpPr/>
          <p:nvPr userDrawn="1"/>
        </p:nvSpPr>
        <p:spPr>
          <a:xfrm>
            <a:off x="143395" y="1076832"/>
            <a:ext cx="257695" cy="1576243"/>
          </a:xfrm>
          <a:prstGeom prst="rect">
            <a:avLst/>
          </a:prstGeom>
          <a:solidFill>
            <a:srgbClr val="DEC9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b="1"/>
          </a:p>
        </p:txBody>
      </p:sp>
      <p:sp>
        <p:nvSpPr>
          <p:cNvPr id="11" name="Text Placeholder 10"/>
          <p:cNvSpPr>
            <a:spLocks noGrp="1"/>
          </p:cNvSpPr>
          <p:nvPr>
            <p:ph type="body" sz="quarter" idx="13"/>
          </p:nvPr>
        </p:nvSpPr>
        <p:spPr>
          <a:xfrm>
            <a:off x="595313" y="1076325"/>
            <a:ext cx="4062145" cy="1576388"/>
          </a:xfrm>
        </p:spPr>
        <p:txBody>
          <a:bodyPr>
            <a:noAutofit/>
          </a:bodyPr>
          <a:lstStyle>
            <a:lvl1pPr marL="0" indent="0">
              <a:buNone/>
              <a:defRPr sz="4400">
                <a:solidFill>
                  <a:srgbClr val="691B4F"/>
                </a:solidFill>
                <a:latin typeface="Montserrat SemiBold" panose="00000700000000000000" pitchFamily="2" charset="0"/>
              </a:defRPr>
            </a:lvl1pPr>
            <a:lvl2pPr marL="0" indent="0">
              <a:buNone/>
              <a:defRPr sz="4000">
                <a:solidFill>
                  <a:srgbClr val="691B4F"/>
                </a:solidFill>
                <a:latin typeface="Montserrat Medium" panose="00000600000000000000" pitchFamily="2" charset="0"/>
              </a:defRPr>
            </a:lvl2pPr>
          </a:lstStyle>
          <a:p>
            <a:pPr lvl="0"/>
            <a:r>
              <a:rPr lang="en-US" dirty="0"/>
              <a:t>Click to edit </a:t>
            </a:r>
          </a:p>
          <a:p>
            <a:pPr lvl="1"/>
            <a:r>
              <a:rPr lang="en-US" dirty="0"/>
              <a:t>Second level</a:t>
            </a:r>
          </a:p>
        </p:txBody>
      </p:sp>
    </p:spTree>
    <p:extLst>
      <p:ext uri="{BB962C8B-B14F-4D97-AF65-F5344CB8AC3E}">
        <p14:creationId xmlns:p14="http://schemas.microsoft.com/office/powerpoint/2010/main" val="10824402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xmlns="" id="{F4499C0E-414B-4742-8F18-A0ECE14444D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dirty="0"/>
              <a:t>Haga clic para modificar el estilo de título del patrón</a:t>
            </a:r>
            <a:endParaRPr lang="es-MX" dirty="0"/>
          </a:p>
        </p:txBody>
      </p:sp>
      <p:sp>
        <p:nvSpPr>
          <p:cNvPr id="3" name="Marcador de texto 2">
            <a:extLst>
              <a:ext uri="{FF2B5EF4-FFF2-40B4-BE49-F238E27FC236}">
                <a16:creationId xmlns:a16="http://schemas.microsoft.com/office/drawing/2014/main" xmlns="" id="{DA3AE6D4-0422-4248-B05D-55FE46C678B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es-ES" dirty="0"/>
              <a:t>Editar los estilos de texto del patrón
Segundo nivel
Tercer nivel
Cuarto nivel
Quinto nivel</a:t>
            </a:r>
            <a:endParaRPr lang="es-MX" dirty="0"/>
          </a:p>
        </p:txBody>
      </p:sp>
      <p:sp>
        <p:nvSpPr>
          <p:cNvPr id="4" name="Marcador de fecha 3">
            <a:extLst>
              <a:ext uri="{FF2B5EF4-FFF2-40B4-BE49-F238E27FC236}">
                <a16:creationId xmlns:a16="http://schemas.microsoft.com/office/drawing/2014/main" xmlns="" id="{1A6CB96C-1C06-3B44-8615-D726F4477E8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B8DF0E-90BF-EC4E-8934-156187A1162F}" type="datetimeFigureOut">
              <a:rPr lang="es-MX" smtClean="0"/>
              <a:t>03/08/2020</a:t>
            </a:fld>
            <a:endParaRPr lang="es-MX"/>
          </a:p>
        </p:txBody>
      </p:sp>
      <p:sp>
        <p:nvSpPr>
          <p:cNvPr id="5" name="Marcador de pie de página 4">
            <a:extLst>
              <a:ext uri="{FF2B5EF4-FFF2-40B4-BE49-F238E27FC236}">
                <a16:creationId xmlns:a16="http://schemas.microsoft.com/office/drawing/2014/main" xmlns="" id="{113D1A4B-ADA7-7043-82FA-F7032EB1772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xmlns="" id="{6802CF53-648D-B74F-A473-B4CC8BB23A5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19739B-ACC7-1A4E-906B-A9546BA1AB75}" type="slidenum">
              <a:rPr lang="es-MX" smtClean="0"/>
              <a:t>‹Nº›</a:t>
            </a:fld>
            <a:endParaRPr lang="es-MX"/>
          </a:p>
        </p:txBody>
      </p:sp>
    </p:spTree>
    <p:extLst>
      <p:ext uri="{BB962C8B-B14F-4D97-AF65-F5344CB8AC3E}">
        <p14:creationId xmlns:p14="http://schemas.microsoft.com/office/powerpoint/2010/main" val="18284721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735" r:id="rId12"/>
    <p:sldLayoutId id="2147483736"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802606" y="979952"/>
            <a:ext cx="8515350" cy="2038350"/>
          </a:xfrm>
        </p:spPr>
        <p:txBody>
          <a:bodyPr>
            <a:noAutofit/>
          </a:bodyPr>
          <a:lstStyle/>
          <a:p>
            <a:r>
              <a:rPr lang="es-MX" sz="4800" b="1" dirty="0">
                <a:latin typeface="Montserrat" panose="00000500000000000000" pitchFamily="2" charset="0"/>
              </a:rPr>
              <a:t>Hospital Regional de Alta Especialidad de Ixtapaluca</a:t>
            </a:r>
            <a:endParaRPr lang="es-MX" sz="4800" dirty="0">
              <a:latin typeface="Montserrat" panose="00000500000000000000" pitchFamily="2" charset="0"/>
            </a:endParaRPr>
          </a:p>
        </p:txBody>
      </p:sp>
      <p:sp>
        <p:nvSpPr>
          <p:cNvPr id="3" name="Text Placeholder 2"/>
          <p:cNvSpPr>
            <a:spLocks noGrp="1"/>
          </p:cNvSpPr>
          <p:nvPr>
            <p:ph type="body" sz="quarter" idx="14"/>
          </p:nvPr>
        </p:nvSpPr>
        <p:spPr>
          <a:xfrm>
            <a:off x="781699" y="3402533"/>
            <a:ext cx="10557164" cy="1570615"/>
          </a:xfrm>
        </p:spPr>
        <p:txBody>
          <a:bodyPr>
            <a:normAutofit/>
          </a:bodyPr>
          <a:lstStyle/>
          <a:p>
            <a:r>
              <a:rPr lang="es-MX" sz="3600" b="1" dirty="0" smtClean="0">
                <a:solidFill>
                  <a:srgbClr val="BC945A"/>
                </a:solidFill>
              </a:rPr>
              <a:t>Comité de Ética y Prevención de Conflicto de Interés</a:t>
            </a:r>
            <a:endParaRPr lang="es-MX" sz="3600" b="1" dirty="0">
              <a:solidFill>
                <a:srgbClr val="BC945A"/>
              </a:solidFill>
            </a:endParaRPr>
          </a:p>
        </p:txBody>
      </p:sp>
    </p:spTree>
    <p:extLst>
      <p:ext uri="{BB962C8B-B14F-4D97-AF65-F5344CB8AC3E}">
        <p14:creationId xmlns:p14="http://schemas.microsoft.com/office/powerpoint/2010/main" val="23881613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Llamada de nube"/>
          <p:cNvSpPr/>
          <p:nvPr/>
        </p:nvSpPr>
        <p:spPr>
          <a:xfrm>
            <a:off x="1679509" y="1124744"/>
            <a:ext cx="3840427" cy="1368152"/>
          </a:xfrm>
          <a:prstGeom prst="cloudCallou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smtClean="0"/>
          </a:p>
          <a:p>
            <a:pPr algn="ctr"/>
            <a:r>
              <a:rPr lang="es-MX" sz="2000" dirty="0" smtClean="0">
                <a:solidFill>
                  <a:schemeClr val="tx1"/>
                </a:solidFill>
              </a:rPr>
              <a:t>¿Conflicto de interés? Mmmm… me suena, ¿qué es?</a:t>
            </a:r>
            <a:endParaRPr lang="es-MX" sz="2000" dirty="0">
              <a:solidFill>
                <a:schemeClr val="tx1"/>
              </a:solidFill>
            </a:endParaRPr>
          </a:p>
        </p:txBody>
      </p:sp>
      <p:pic>
        <p:nvPicPr>
          <p:cNvPr id="1028" name="Picture 4" descr="...What th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393" y="2780928"/>
            <a:ext cx="2700665" cy="2771032"/>
          </a:xfrm>
          <a:prstGeom prst="rect">
            <a:avLst/>
          </a:prstGeom>
          <a:noFill/>
        </p:spPr>
      </p:pic>
      <p:sp>
        <p:nvSpPr>
          <p:cNvPr id="5" name="4 Rectángulo redondeado"/>
          <p:cNvSpPr/>
          <p:nvPr/>
        </p:nvSpPr>
        <p:spPr>
          <a:xfrm>
            <a:off x="6384032" y="456552"/>
            <a:ext cx="5568619" cy="2546877"/>
          </a:xfrm>
          <a:prstGeom prst="round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000" dirty="0" smtClean="0">
                <a:solidFill>
                  <a:schemeClr val="tx1"/>
                </a:solidFill>
              </a:rPr>
              <a:t>En términos sencillos, un </a:t>
            </a:r>
            <a:r>
              <a:rPr lang="es-MX" sz="2000" b="1" dirty="0" smtClean="0">
                <a:solidFill>
                  <a:schemeClr val="tx1"/>
                </a:solidFill>
              </a:rPr>
              <a:t>conflicto de interés </a:t>
            </a:r>
            <a:r>
              <a:rPr lang="es-MX" sz="2000" dirty="0" smtClean="0">
                <a:solidFill>
                  <a:schemeClr val="tx1"/>
                </a:solidFill>
              </a:rPr>
              <a:t>es cuando un beneficio laboral, personal, profesional, familiar o de negocios de la persona servidora  pública, puede afectar el desempeño imparcial y los objetivo de sus funciones</a:t>
            </a:r>
            <a:r>
              <a:rPr lang="es-MX" sz="2000" dirty="0" smtClean="0"/>
              <a:t>. </a:t>
            </a:r>
            <a:endParaRPr lang="es-MX" sz="2000" dirty="0"/>
          </a:p>
        </p:txBody>
      </p:sp>
      <p:sp>
        <p:nvSpPr>
          <p:cNvPr id="8" name="7 Rectángulo redondeado"/>
          <p:cNvSpPr/>
          <p:nvPr/>
        </p:nvSpPr>
        <p:spPr>
          <a:xfrm>
            <a:off x="3407701" y="3140970"/>
            <a:ext cx="6624736" cy="3312367"/>
          </a:xfrm>
          <a:prstGeom prst="round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000" dirty="0" smtClean="0">
                <a:solidFill>
                  <a:schemeClr val="tx1"/>
                </a:solidFill>
              </a:rPr>
              <a:t>El </a:t>
            </a:r>
            <a:r>
              <a:rPr lang="es-MX" sz="2000" b="1" dirty="0" smtClean="0">
                <a:solidFill>
                  <a:schemeClr val="tx1"/>
                </a:solidFill>
              </a:rPr>
              <a:t>conflicto de interés, </a:t>
            </a:r>
            <a:r>
              <a:rPr lang="es-MX" sz="2000" dirty="0" smtClean="0">
                <a:solidFill>
                  <a:schemeClr val="tx1"/>
                </a:solidFill>
              </a:rPr>
              <a:t>para las personas servidoras públicas, está contemplado en la Ley General de Responsabilidades Administrativas, Artículo 58,  estableciendo que  existe cuando</a:t>
            </a:r>
          </a:p>
          <a:p>
            <a:pPr algn="ctr"/>
            <a:r>
              <a:rPr lang="es-MX" sz="2000" dirty="0" smtClean="0">
                <a:solidFill>
                  <a:schemeClr val="tx1"/>
                </a:solidFill>
              </a:rPr>
              <a:t>pareciera que los intereses privados de un</a:t>
            </a:r>
          </a:p>
          <a:p>
            <a:pPr algn="ctr"/>
            <a:r>
              <a:rPr lang="es-MX" sz="2000" dirty="0" smtClean="0">
                <a:solidFill>
                  <a:schemeClr val="tx1"/>
                </a:solidFill>
              </a:rPr>
              <a:t>funcionario público, son susceptibles de sospechas, porque puede influir indebidamente en el desempeño de sus funciones aunque no sea el caso</a:t>
            </a:r>
            <a:r>
              <a:rPr lang="es-MX" sz="2000" dirty="0" smtClean="0"/>
              <a:t>.</a:t>
            </a:r>
            <a:endParaRPr lang="es-MX" sz="2000" dirty="0"/>
          </a:p>
        </p:txBody>
      </p:sp>
    </p:spTree>
    <p:extLst>
      <p:ext uri="{BB962C8B-B14F-4D97-AF65-F5344CB8AC3E}">
        <p14:creationId xmlns:p14="http://schemas.microsoft.com/office/powerpoint/2010/main" val="38723522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redondeado"/>
          <p:cNvSpPr/>
          <p:nvPr/>
        </p:nvSpPr>
        <p:spPr>
          <a:xfrm>
            <a:off x="623392" y="1242164"/>
            <a:ext cx="5568619" cy="2906917"/>
          </a:xfrm>
          <a:prstGeom prst="round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schemeClr val="tx1"/>
                </a:solidFill>
              </a:rPr>
              <a:t>Es de suma importancia que tú servidor público, sepas qué es un </a:t>
            </a:r>
            <a:r>
              <a:rPr lang="es-MX" b="1" dirty="0" smtClean="0">
                <a:solidFill>
                  <a:schemeClr val="tx1"/>
                </a:solidFill>
              </a:rPr>
              <a:t>conflicto de interés,</a:t>
            </a:r>
            <a:r>
              <a:rPr lang="es-MX" dirty="0" smtClean="0">
                <a:solidFill>
                  <a:schemeClr val="tx1"/>
                </a:solidFill>
              </a:rPr>
              <a:t>  pues incurrir en este tipo de conducta, se traduce en un acto de corrupción que es sancionado por instancias de fiscalización y control, como el Órgano Interno de Control, al considerar que es un abuso de las funciones inherentes al puesto que desempeñas.</a:t>
            </a:r>
            <a:endParaRPr lang="es-MX" dirty="0">
              <a:solidFill>
                <a:schemeClr val="tx1"/>
              </a:solidFill>
            </a:endParaRPr>
          </a:p>
        </p:txBody>
      </p:sp>
      <p:pic>
        <p:nvPicPr>
          <p:cNvPr id="1030" name="Picture 6" descr="Importante Muestra De La Aprobación Información En Español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0594024">
            <a:off x="1091774" y="4721218"/>
            <a:ext cx="3645547" cy="1432694"/>
          </a:xfrm>
          <a:prstGeom prst="rect">
            <a:avLst/>
          </a:prstGeom>
          <a:noFill/>
          <a:extLst>
            <a:ext uri="{909E8E84-426E-40DD-AFC4-6F175D3DCCD1}">
              <a14:hiddenFill xmlns:a14="http://schemas.microsoft.com/office/drawing/2010/main">
                <a:solidFill>
                  <a:srgbClr val="FFFFFF"/>
                </a:solidFill>
              </a14:hiddenFill>
            </a:ext>
          </a:extLst>
        </p:spPr>
      </p:pic>
      <p:sp>
        <p:nvSpPr>
          <p:cNvPr id="10" name="9 Rectángulo redondeado"/>
          <p:cNvSpPr/>
          <p:nvPr/>
        </p:nvSpPr>
        <p:spPr>
          <a:xfrm>
            <a:off x="6409561" y="836714"/>
            <a:ext cx="5568619" cy="5112567"/>
          </a:xfrm>
          <a:prstGeom prst="round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_tradnl" sz="1600" dirty="0">
                <a:solidFill>
                  <a:schemeClr val="tx1"/>
                </a:solidFill>
              </a:rPr>
              <a:t>Como el conflicto </a:t>
            </a:r>
            <a:r>
              <a:rPr lang="es-ES_tradnl" sz="1600" b="1" dirty="0">
                <a:solidFill>
                  <a:schemeClr val="tx1"/>
                </a:solidFill>
              </a:rPr>
              <a:t>conflicto de </a:t>
            </a:r>
            <a:r>
              <a:rPr lang="es-ES_tradnl" sz="1600" b="1" dirty="0" smtClean="0">
                <a:solidFill>
                  <a:schemeClr val="tx1"/>
                </a:solidFill>
              </a:rPr>
              <a:t>Interés </a:t>
            </a:r>
            <a:r>
              <a:rPr lang="es-ES_tradnl" sz="1600" dirty="0">
                <a:solidFill>
                  <a:schemeClr val="tx1"/>
                </a:solidFill>
              </a:rPr>
              <a:t>está tipificado como una falta grave, el procedimiento de investigación y la compilación del expediente hasta la etapa de recepción de pruebas, es llevado a cabo por el Órgano Interno de </a:t>
            </a:r>
            <a:r>
              <a:rPr lang="es-ES_tradnl" sz="1600" dirty="0" smtClean="0">
                <a:solidFill>
                  <a:schemeClr val="tx1"/>
                </a:solidFill>
              </a:rPr>
              <a:t>Control, quien  determina </a:t>
            </a:r>
            <a:r>
              <a:rPr lang="es-ES_tradnl" sz="1600" dirty="0">
                <a:solidFill>
                  <a:schemeClr val="tx1"/>
                </a:solidFill>
              </a:rPr>
              <a:t>el tipo de sanción pudiendo ser</a:t>
            </a:r>
            <a:r>
              <a:rPr lang="es-ES_tradnl" sz="1600" dirty="0" smtClean="0">
                <a:solidFill>
                  <a:schemeClr val="tx1"/>
                </a:solidFill>
              </a:rPr>
              <a:t>:</a:t>
            </a:r>
          </a:p>
          <a:p>
            <a:endParaRPr lang="es-MX" sz="1600" dirty="0">
              <a:solidFill>
                <a:schemeClr val="tx1"/>
              </a:solidFill>
            </a:endParaRPr>
          </a:p>
          <a:p>
            <a:r>
              <a:rPr lang="es-ES_tradnl" sz="1600" dirty="0">
                <a:solidFill>
                  <a:schemeClr val="tx1"/>
                </a:solidFill>
                <a:sym typeface="Symbol"/>
              </a:rPr>
              <a:t></a:t>
            </a:r>
            <a:r>
              <a:rPr lang="es-ES_tradnl" sz="1600" dirty="0">
                <a:solidFill>
                  <a:schemeClr val="tx1"/>
                </a:solidFill>
              </a:rPr>
              <a:t> Suspensión del empleo, cargo o comisión.</a:t>
            </a:r>
            <a:endParaRPr lang="es-MX" sz="1600" dirty="0">
              <a:solidFill>
                <a:schemeClr val="tx1"/>
              </a:solidFill>
            </a:endParaRPr>
          </a:p>
          <a:p>
            <a:r>
              <a:rPr lang="es-ES_tradnl" sz="1600" dirty="0">
                <a:solidFill>
                  <a:schemeClr val="tx1"/>
                </a:solidFill>
                <a:sym typeface="Symbol"/>
              </a:rPr>
              <a:t></a:t>
            </a:r>
            <a:r>
              <a:rPr lang="es-ES_tradnl" sz="1600" dirty="0">
                <a:solidFill>
                  <a:schemeClr val="tx1"/>
                </a:solidFill>
              </a:rPr>
              <a:t> Destitución del empleo, cargo o </a:t>
            </a:r>
            <a:r>
              <a:rPr lang="es-ES_tradnl" sz="1600" dirty="0" smtClean="0">
                <a:solidFill>
                  <a:schemeClr val="tx1"/>
                </a:solidFill>
              </a:rPr>
              <a:t> comisión</a:t>
            </a:r>
            <a:r>
              <a:rPr lang="es-ES_tradnl" sz="1600" dirty="0">
                <a:solidFill>
                  <a:schemeClr val="tx1"/>
                </a:solidFill>
              </a:rPr>
              <a:t>.</a:t>
            </a:r>
            <a:endParaRPr lang="es-MX" sz="1600" dirty="0">
              <a:solidFill>
                <a:schemeClr val="tx1"/>
              </a:solidFill>
            </a:endParaRPr>
          </a:p>
          <a:p>
            <a:r>
              <a:rPr lang="es-ES_tradnl" sz="1600" dirty="0">
                <a:solidFill>
                  <a:schemeClr val="tx1"/>
                </a:solidFill>
                <a:sym typeface="Symbol"/>
              </a:rPr>
              <a:t></a:t>
            </a:r>
            <a:r>
              <a:rPr lang="es-ES_tradnl" sz="1600" dirty="0">
                <a:solidFill>
                  <a:schemeClr val="tx1"/>
                </a:solidFill>
              </a:rPr>
              <a:t> Sanción económica.</a:t>
            </a:r>
            <a:endParaRPr lang="es-MX" sz="1600" dirty="0">
              <a:solidFill>
                <a:schemeClr val="tx1"/>
              </a:solidFill>
            </a:endParaRPr>
          </a:p>
          <a:p>
            <a:r>
              <a:rPr lang="es-ES_tradnl" sz="1600" dirty="0">
                <a:solidFill>
                  <a:schemeClr val="tx1"/>
                </a:solidFill>
                <a:sym typeface="Symbol"/>
              </a:rPr>
              <a:t></a:t>
            </a:r>
            <a:r>
              <a:rPr lang="es-ES_tradnl" sz="1600" dirty="0">
                <a:solidFill>
                  <a:schemeClr val="tx1"/>
                </a:solidFill>
              </a:rPr>
              <a:t> Inhabilitación temporal para desempeñar empleos, cargos o comisiones en el servicio público y para participar en adquisiciones, arrendamientos, servicios u obras públicas</a:t>
            </a:r>
            <a:endParaRPr lang="es-MX" sz="1600" dirty="0">
              <a:solidFill>
                <a:schemeClr val="tx1"/>
              </a:solidFill>
            </a:endParaRPr>
          </a:p>
          <a:p>
            <a:pPr algn="ctr"/>
            <a:endParaRPr lang="es-MX" sz="1600" dirty="0">
              <a:solidFill>
                <a:schemeClr val="tx1"/>
              </a:solidFill>
            </a:endParaRPr>
          </a:p>
        </p:txBody>
      </p:sp>
    </p:spTree>
    <p:extLst>
      <p:ext uri="{BB962C8B-B14F-4D97-AF65-F5344CB8AC3E}">
        <p14:creationId xmlns:p14="http://schemas.microsoft.com/office/powerpoint/2010/main" val="42581989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redondeado"/>
          <p:cNvSpPr/>
          <p:nvPr/>
        </p:nvSpPr>
        <p:spPr>
          <a:xfrm>
            <a:off x="4175787" y="1216560"/>
            <a:ext cx="6816757" cy="4732720"/>
          </a:xfrm>
          <a:prstGeom prst="roundRect">
            <a:avLst>
              <a:gd name="adj" fmla="val 50000"/>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schemeClr val="tx1"/>
                </a:solidFill>
              </a:rPr>
              <a:t>En su actuar, l</a:t>
            </a:r>
            <a:r>
              <a:rPr lang="es-ES_tradnl" dirty="0" smtClean="0">
                <a:solidFill>
                  <a:schemeClr val="tx1"/>
                </a:solidFill>
              </a:rPr>
              <a:t>os </a:t>
            </a:r>
            <a:r>
              <a:rPr lang="es-ES_tradnl" dirty="0">
                <a:solidFill>
                  <a:schemeClr val="tx1"/>
                </a:solidFill>
              </a:rPr>
              <a:t>servidores públicos deben conducirse con rectitud sin utilizar su empleo, cargo o comisión para obtener o pretender obtener algún beneficio, provecho o ventaja personal o a favor de terceros, ni buscar o aceptar compensaciones, prestaciones, dádivas, obsequios o regalos de cualquier persona u organización. Observarán en el desempeño de su empleo, cargo o comisión, los principios de disciplina, legalidad, objetividad, profesionalismo, honradez, lealtad, imparcialidad, integridad, rendición de cuentas, eficacia y eficiencia que rigen el servicio público</a:t>
            </a:r>
            <a:endParaRPr lang="es-MX" dirty="0">
              <a:solidFill>
                <a:schemeClr val="tx1"/>
              </a:solidFill>
            </a:endParaRPr>
          </a:p>
        </p:txBody>
      </p:sp>
      <p:pic>
        <p:nvPicPr>
          <p:cNvPr id="3074" name="Picture 2" descr="Definición de derecho administrativo — Definicion.d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250" y="2276872"/>
            <a:ext cx="3552395" cy="27952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9621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redondeado"/>
          <p:cNvSpPr/>
          <p:nvPr/>
        </p:nvSpPr>
        <p:spPr>
          <a:xfrm>
            <a:off x="4175787" y="1090436"/>
            <a:ext cx="6816757" cy="2366360"/>
          </a:xfrm>
          <a:prstGeom prst="roundRect">
            <a:avLst>
              <a:gd name="adj" fmla="val 50000"/>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smtClean="0">
                <a:solidFill>
                  <a:schemeClr val="tx1"/>
                </a:solidFill>
              </a:rPr>
              <a:t>Por la importancia del tema, se instalaron los Comités de Ética y de Prevención de Conflictos de Interés, exhortando a los servidores públicos y a los ciudadanos para que presenten la denuncia de hechos sobre temas de </a:t>
            </a:r>
            <a:r>
              <a:rPr lang="es-MX" sz="1600" b="1" dirty="0" smtClean="0">
                <a:solidFill>
                  <a:schemeClr val="tx1"/>
                </a:solidFill>
              </a:rPr>
              <a:t>conflicto de interés</a:t>
            </a:r>
            <a:r>
              <a:rPr lang="es-MX" sz="1600" dirty="0" smtClean="0">
                <a:solidFill>
                  <a:schemeClr val="tx1"/>
                </a:solidFill>
              </a:rPr>
              <a:t>.</a:t>
            </a:r>
            <a:endParaRPr lang="es-MX" sz="1600" dirty="0">
              <a:solidFill>
                <a:schemeClr val="tx1"/>
              </a:solidFill>
            </a:endParaRPr>
          </a:p>
        </p:txBody>
      </p:sp>
      <p:sp>
        <p:nvSpPr>
          <p:cNvPr id="6" name="AutoShape 2" descr="Five Reasons to Hold a Facilitated Session   Nobody is smarter than everybody"/>
          <p:cNvSpPr>
            <a:spLocks noChangeAspect="1" noChangeArrowheads="1"/>
          </p:cNvSpPr>
          <p:nvPr/>
        </p:nvSpPr>
        <p:spPr bwMode="auto">
          <a:xfrm>
            <a:off x="207433" y="-144463"/>
            <a:ext cx="4064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dirty="0"/>
          </a:p>
        </p:txBody>
      </p:sp>
      <p:sp>
        <p:nvSpPr>
          <p:cNvPr id="7" name="AutoShape 4" descr="Screen Bean - Screen Beans - Microsoft - Microsoft Office - clip ..."/>
          <p:cNvSpPr>
            <a:spLocks noChangeAspect="1" noChangeArrowheads="1"/>
          </p:cNvSpPr>
          <p:nvPr/>
        </p:nvSpPr>
        <p:spPr bwMode="auto">
          <a:xfrm>
            <a:off x="410633" y="7938"/>
            <a:ext cx="4064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dirty="0"/>
          </a:p>
        </p:txBody>
      </p:sp>
      <p:pic>
        <p:nvPicPr>
          <p:cNvPr id="4101" name="Picture 5" descr="Screen Bean - Screen Beans - Microsoft - Microsoft Office - clip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2333" y="883550"/>
            <a:ext cx="3073400"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8 Rectángulo redondeado"/>
          <p:cNvSpPr/>
          <p:nvPr/>
        </p:nvSpPr>
        <p:spPr>
          <a:xfrm>
            <a:off x="335360" y="3582920"/>
            <a:ext cx="7680853" cy="2654392"/>
          </a:xfrm>
          <a:prstGeom prst="roundRect">
            <a:avLst>
              <a:gd name="adj" fmla="val 50000"/>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smtClean="0">
                <a:solidFill>
                  <a:schemeClr val="tx1"/>
                </a:solidFill>
              </a:rPr>
              <a:t>Por ello, tú como servidor público, al detectar una situación de </a:t>
            </a:r>
            <a:r>
              <a:rPr lang="es-MX" sz="1600" b="1" dirty="0" smtClean="0">
                <a:solidFill>
                  <a:schemeClr val="tx1"/>
                </a:solidFill>
              </a:rPr>
              <a:t>conflicto de interés</a:t>
            </a:r>
            <a:r>
              <a:rPr lang="es-MX" sz="1600" dirty="0" smtClean="0">
                <a:solidFill>
                  <a:schemeClr val="tx1"/>
                </a:solidFill>
              </a:rPr>
              <a:t>, debes  </a:t>
            </a:r>
            <a:r>
              <a:rPr lang="es-ES_tradnl" sz="1600" dirty="0" smtClean="0">
                <a:solidFill>
                  <a:schemeClr val="tx1"/>
                </a:solidFill>
              </a:rPr>
              <a:t>informar </a:t>
            </a:r>
            <a:r>
              <a:rPr lang="es-ES_tradnl" sz="1600" dirty="0">
                <a:solidFill>
                  <a:schemeClr val="tx1"/>
                </a:solidFill>
              </a:rPr>
              <a:t>a tu jefe inmediato o al órgano que determine las disposiciones aplicables </a:t>
            </a:r>
            <a:r>
              <a:rPr lang="es-ES_tradnl" sz="1600" dirty="0" smtClean="0">
                <a:solidFill>
                  <a:schemeClr val="tx1"/>
                </a:solidFill>
              </a:rPr>
              <a:t>, </a:t>
            </a:r>
            <a:r>
              <a:rPr lang="es-ES_tradnl" sz="1600" dirty="0">
                <a:solidFill>
                  <a:schemeClr val="tx1"/>
                </a:solidFill>
              </a:rPr>
              <a:t>solicitando </a:t>
            </a:r>
            <a:r>
              <a:rPr lang="es-ES_tradnl" sz="1600" dirty="0" smtClean="0">
                <a:solidFill>
                  <a:schemeClr val="tx1"/>
                </a:solidFill>
              </a:rPr>
              <a:t>ser </a:t>
            </a:r>
            <a:r>
              <a:rPr lang="es-ES_tradnl" sz="1600" dirty="0">
                <a:solidFill>
                  <a:schemeClr val="tx1"/>
                </a:solidFill>
              </a:rPr>
              <a:t>excusado de participar en cualquier forma en la atención, tramitación o resolución de los </a:t>
            </a:r>
            <a:r>
              <a:rPr lang="es-ES_tradnl" sz="1600" dirty="0" smtClean="0">
                <a:solidFill>
                  <a:schemeClr val="tx1"/>
                </a:solidFill>
              </a:rPr>
              <a:t>asuntos inherentes a tu función. </a:t>
            </a:r>
            <a:r>
              <a:rPr lang="es-ES_tradnl" sz="1600" dirty="0">
                <a:solidFill>
                  <a:schemeClr val="tx1"/>
                </a:solidFill>
              </a:rPr>
              <a:t>Será obligación del jefe inmediato </a:t>
            </a:r>
            <a:r>
              <a:rPr lang="es-ES_tradnl" sz="1600" dirty="0" smtClean="0">
                <a:solidFill>
                  <a:schemeClr val="tx1"/>
                </a:solidFill>
              </a:rPr>
              <a:t>,determinar </a:t>
            </a:r>
            <a:r>
              <a:rPr lang="es-ES_tradnl" sz="1600" dirty="0">
                <a:solidFill>
                  <a:schemeClr val="tx1"/>
                </a:solidFill>
              </a:rPr>
              <a:t>y </a:t>
            </a:r>
            <a:r>
              <a:rPr lang="es-ES_tradnl" sz="1600" dirty="0" smtClean="0">
                <a:solidFill>
                  <a:schemeClr val="tx1"/>
                </a:solidFill>
              </a:rPr>
              <a:t>comunicarte, </a:t>
            </a:r>
            <a:r>
              <a:rPr lang="es-ES_tradnl" sz="1600" dirty="0">
                <a:solidFill>
                  <a:schemeClr val="tx1"/>
                </a:solidFill>
              </a:rPr>
              <a:t>a más tardar en 48 horas antes del plazo establecido para atender el asunto en cuestión, los casos en que no sea posible abstenerse de intervenir en los asuntos, así como establecer instrucciones por escrito para la atención, tramitación o resolución imparcial y objetiva de los mismos</a:t>
            </a:r>
            <a:r>
              <a:rPr lang="es-ES_tradnl" sz="1300" dirty="0">
                <a:solidFill>
                  <a:schemeClr val="tx1"/>
                </a:solidFill>
              </a:rPr>
              <a:t>.</a:t>
            </a:r>
            <a:endParaRPr lang="es-MX" sz="1300" dirty="0">
              <a:solidFill>
                <a:schemeClr val="tx1"/>
              </a:solidFill>
            </a:endParaRPr>
          </a:p>
        </p:txBody>
      </p:sp>
      <p:sp>
        <p:nvSpPr>
          <p:cNvPr id="8" name="5 Rectángulo redondeado"/>
          <p:cNvSpPr>
            <a:spLocks noChangeArrowheads="1"/>
          </p:cNvSpPr>
          <p:nvPr/>
        </p:nvSpPr>
        <p:spPr bwMode="auto">
          <a:xfrm>
            <a:off x="8304245" y="3869086"/>
            <a:ext cx="3437467" cy="2008187"/>
          </a:xfrm>
          <a:prstGeom prst="roundRect">
            <a:avLst>
              <a:gd name="adj" fmla="val 50000"/>
            </a:avLst>
          </a:prstGeom>
          <a:gradFill rotWithShape="0">
            <a:gsLst>
              <a:gs pos="0">
                <a:srgbClr val="9AB5E4"/>
              </a:gs>
              <a:gs pos="50000">
                <a:srgbClr val="C2D1ED"/>
              </a:gs>
              <a:gs pos="100000">
                <a:srgbClr val="E1E8F5"/>
              </a:gs>
            </a:gsLst>
            <a:lin ang="5400000"/>
          </a:gradFill>
          <a:ln w="25400" algn="ctr">
            <a:solidFill>
              <a:srgbClr val="385D8A"/>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ts val="500"/>
              </a:spcBef>
              <a:spcAft>
                <a:spcPts val="500"/>
              </a:spcAft>
              <a:buClrTx/>
              <a:buSzTx/>
              <a:buFontTx/>
              <a:buNone/>
              <a:tabLst/>
            </a:pPr>
            <a:r>
              <a:rPr kumimoji="0" lang="es-ES_tradnl" b="0" i="0" u="none" strike="noStrike" cap="none" normalizeH="0" baseline="0" dirty="0" smtClean="0">
                <a:ln>
                  <a:noFill/>
                </a:ln>
                <a:solidFill>
                  <a:srgbClr val="000000"/>
                </a:solidFill>
                <a:effectLst/>
                <a:latin typeface="Calibri" pitchFamily="34" charset="0"/>
                <a:cs typeface="Arial" pitchFamily="34" charset="0"/>
              </a:rPr>
              <a:t>Para cualquier duda sobre este tema, acércate al Comité de Ética y Prevención del Conflicto de </a:t>
            </a:r>
            <a:r>
              <a:rPr kumimoji="0" lang="es-ES_tradnl" b="0" i="0" u="none" strike="noStrike" cap="none" normalizeH="0" baseline="0" dirty="0" smtClean="0">
                <a:ln>
                  <a:noFill/>
                </a:ln>
                <a:solidFill>
                  <a:srgbClr val="000000"/>
                </a:solidFill>
                <a:effectLst/>
                <a:latin typeface="Calibri" pitchFamily="34" charset="0"/>
                <a:cs typeface="Arial" pitchFamily="34" charset="0"/>
              </a:rPr>
              <a:t>Interés</a:t>
            </a:r>
            <a:endParaRPr kumimoji="0" lang="es-ES_tradnl" b="0" i="0" u="none" strike="noStrike" cap="none" normalizeH="0" baseline="0" dirty="0" smtClean="0">
              <a:ln>
                <a:noFill/>
              </a:ln>
              <a:solidFill>
                <a:srgbClr val="000000"/>
              </a:solidFill>
              <a:effectLst/>
              <a:latin typeface="Calibri" pitchFamily="34" charset="0"/>
              <a:cs typeface="Arial" pitchFamily="34" charset="0"/>
            </a:endParaRPr>
          </a:p>
          <a:p>
            <a:pPr marL="0" marR="0" lvl="0" indent="0" algn="r" defTabSz="914400" rtl="0" eaLnBrk="1" fontAlgn="base" latinLnBrk="0" hangingPunct="1">
              <a:lnSpc>
                <a:spcPct val="100000"/>
              </a:lnSpc>
              <a:spcBef>
                <a:spcPts val="500"/>
              </a:spcBef>
              <a:spcAft>
                <a:spcPts val="500"/>
              </a:spcAft>
              <a:buClrTx/>
              <a:buSzTx/>
              <a:buFontTx/>
              <a:buNone/>
              <a:tabLst/>
            </a:pPr>
            <a:r>
              <a:rPr kumimoji="0" lang="es-ES_tradnl" b="0" i="0" u="none" strike="noStrike" cap="none" normalizeH="0" baseline="0" dirty="0" smtClean="0">
                <a:ln>
                  <a:noFill/>
                </a:ln>
                <a:solidFill>
                  <a:srgbClr val="000000"/>
                </a:solidFill>
                <a:effectLst/>
                <a:latin typeface="Calibri" pitchFamily="34" charset="0"/>
                <a:cs typeface="Arial" pitchFamily="34" charset="0"/>
              </a:rPr>
              <a:t>Gracias</a:t>
            </a:r>
            <a:endParaRPr kumimoji="0" lang="es-MX"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1781318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redondeado"/>
          <p:cNvSpPr/>
          <p:nvPr/>
        </p:nvSpPr>
        <p:spPr>
          <a:xfrm>
            <a:off x="3023659" y="908720"/>
            <a:ext cx="7968885" cy="2366360"/>
          </a:xfrm>
          <a:prstGeom prst="roundRect">
            <a:avLst>
              <a:gd name="adj" fmla="val 50000"/>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600" dirty="0" smtClean="0">
                <a:solidFill>
                  <a:schemeClr val="tx1"/>
                </a:solidFill>
              </a:rPr>
              <a:t>Entonces, ten presente que como servidor  público  debes conducirte </a:t>
            </a:r>
            <a:r>
              <a:rPr lang="es-ES_tradnl" sz="1600" dirty="0">
                <a:solidFill>
                  <a:schemeClr val="tx1"/>
                </a:solidFill>
              </a:rPr>
              <a:t>con </a:t>
            </a:r>
            <a:r>
              <a:rPr lang="es-ES_tradnl" sz="1600" dirty="0" smtClean="0">
                <a:solidFill>
                  <a:schemeClr val="tx1"/>
                </a:solidFill>
              </a:rPr>
              <a:t>rectitud, </a:t>
            </a:r>
            <a:r>
              <a:rPr lang="es-ES_tradnl" sz="1600" dirty="0">
                <a:solidFill>
                  <a:schemeClr val="tx1"/>
                </a:solidFill>
              </a:rPr>
              <a:t>sin utilizar </a:t>
            </a:r>
            <a:r>
              <a:rPr lang="es-ES_tradnl" sz="1600" dirty="0" smtClean="0">
                <a:solidFill>
                  <a:schemeClr val="tx1"/>
                </a:solidFill>
              </a:rPr>
              <a:t>tu </a:t>
            </a:r>
            <a:r>
              <a:rPr lang="es-ES_tradnl" sz="1600" dirty="0">
                <a:solidFill>
                  <a:schemeClr val="tx1"/>
                </a:solidFill>
              </a:rPr>
              <a:t>empleo, cargo o comisión para obtener o pretender obtener algún beneficio, provecho o ventaja personal o a favor de terceros, ni buscar o aceptar compensaciones, prestaciones, dádivas, obsequios o regalos de cualquier persona u organización. </a:t>
            </a:r>
            <a:r>
              <a:rPr lang="es-ES_tradnl" sz="1600" dirty="0" smtClean="0">
                <a:solidFill>
                  <a:schemeClr val="tx1"/>
                </a:solidFill>
              </a:rPr>
              <a:t>Debes observar  </a:t>
            </a:r>
            <a:r>
              <a:rPr lang="es-ES_tradnl" sz="1600" dirty="0">
                <a:solidFill>
                  <a:schemeClr val="tx1"/>
                </a:solidFill>
              </a:rPr>
              <a:t>los principios de disciplina, legalidad, objetividad, profesionalismo, honradez, lealtad, imparcialidad, integridad, rendición de cuentas, eficacia y eficiencia que rigen el servicio público</a:t>
            </a:r>
            <a:endParaRPr lang="es-MX" sz="1600" dirty="0">
              <a:solidFill>
                <a:schemeClr val="tx1"/>
              </a:solidFill>
            </a:endParaRPr>
          </a:p>
        </p:txBody>
      </p:sp>
      <p:sp>
        <p:nvSpPr>
          <p:cNvPr id="6" name="5 Rectángulo redondeado"/>
          <p:cNvSpPr/>
          <p:nvPr/>
        </p:nvSpPr>
        <p:spPr>
          <a:xfrm>
            <a:off x="719403" y="3429000"/>
            <a:ext cx="7680853" cy="2654392"/>
          </a:xfrm>
          <a:prstGeom prst="roundRect">
            <a:avLst>
              <a:gd name="adj" fmla="val 50000"/>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600" dirty="0">
                <a:solidFill>
                  <a:schemeClr val="tx1"/>
                </a:solidFill>
              </a:rPr>
              <a:t>Así también, debes dar a las personas en general, el mismo trato, por lo que no concederás privilegios o preferencias a organizaciones o personas, ni permitirán que influencias, intereses o prejuicios indebidos afecten tu compromiso para tomar decisiones o ejercer tus funciones de manera objetiva, siendo prioridad satisfacer el interés superior de las necesidades colectivas por encima de intereses particulares, personales o ajenos al interés general y bienestar de la población.</a:t>
            </a:r>
            <a:endParaRPr lang="es-MX" sz="1600" dirty="0">
              <a:solidFill>
                <a:schemeClr val="tx1"/>
              </a:solidFill>
            </a:endParaRPr>
          </a:p>
          <a:p>
            <a:pPr algn="ctr"/>
            <a:endParaRPr lang="es-MX" sz="1600" dirty="0">
              <a:solidFill>
                <a:schemeClr val="tx1"/>
              </a:solidFill>
            </a:endParaRPr>
          </a:p>
        </p:txBody>
      </p:sp>
      <p:pic>
        <p:nvPicPr>
          <p:cNvPr id="5122" name="Picture 2" descr="Screen Beans Clip Art | Clip art, Clip art microsoft, Scre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392" y="1340769"/>
            <a:ext cx="1905000" cy="1695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08944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9978841"/>
      </p:ext>
    </p:extLst>
  </p:cSld>
  <p:clrMapOvr>
    <a:masterClrMapping/>
  </p:clrMapOvr>
</p:sld>
</file>

<file path=ppt/theme/theme1.xml><?xml version="1.0" encoding="utf-8"?>
<a:theme xmlns:a="http://schemas.openxmlformats.org/drawingml/2006/main" name="Tema de Office">
  <a:themeElements>
    <a:clrScheme name="Forma de onda">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Angles</Template>
  <TotalTime>16503</TotalTime>
  <Words>740</Words>
  <Application>Microsoft Office PowerPoint</Application>
  <PresentationFormat>Personalizado</PresentationFormat>
  <Paragraphs>23</Paragraphs>
  <Slides>7</Slides>
  <Notes>1</Notes>
  <HiddenSlides>0</HiddenSlides>
  <MMClips>0</MMClips>
  <ScaleCrop>false</ScaleCrop>
  <HeadingPairs>
    <vt:vector size="4" baseType="variant">
      <vt:variant>
        <vt:lpstr>Tema</vt:lpstr>
      </vt:variant>
      <vt:variant>
        <vt:i4>1</vt:i4>
      </vt:variant>
      <vt:variant>
        <vt:lpstr>Títulos de diapositiva</vt:lpstr>
      </vt:variant>
      <vt:variant>
        <vt:i4>7</vt:i4>
      </vt:variant>
    </vt:vector>
  </HeadingPairs>
  <TitlesOfParts>
    <vt:vector size="8"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Microsoft Office User</dc:creator>
  <cp:lastModifiedBy>GRACIELA GONZALEZ</cp:lastModifiedBy>
  <cp:revision>621</cp:revision>
  <cp:lastPrinted>2020-02-18T20:55:08Z</cp:lastPrinted>
  <dcterms:created xsi:type="dcterms:W3CDTF">2018-12-04T03:27:02Z</dcterms:created>
  <dcterms:modified xsi:type="dcterms:W3CDTF">2020-08-03T19:06:42Z</dcterms:modified>
</cp:coreProperties>
</file>